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118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963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865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169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157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656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776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954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524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8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412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EEB77-90DF-4151-9F85-29461582239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0F4DC-532D-44D7-BE4D-C8934F96F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09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424" TargetMode="External"/><Relationship Id="rId4" Type="http://schemas.openxmlformats.org/officeDocument/2006/relationships/hyperlink" Target="http://newweb.zoo.gov.tw/Pager/Show/ZooData_Index_Show.aspx?Animal_ID=2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最愛動物的小檔案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2239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12" name="內容版面配置區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食性</a:t>
            </a:r>
            <a:r>
              <a:rPr lang="zh-TW" altLang="en-US" dirty="0" smtClean="0"/>
              <a:t>：主要</a:t>
            </a:r>
            <a:r>
              <a:rPr lang="zh-TW" altLang="en-US" dirty="0"/>
              <a:t>以魚</a:t>
            </a:r>
            <a:r>
              <a:rPr lang="zh-TW" altLang="en-US" dirty="0" smtClean="0"/>
              <a:t>維生</a:t>
            </a:r>
            <a:endParaRPr lang="en-US" altLang="zh-TW" dirty="0" smtClean="0"/>
          </a:p>
          <a:p>
            <a:r>
              <a:rPr lang="zh-TW" altLang="en-US" dirty="0"/>
              <a:t>集體繁殖，有領域性，每對領域的範圍約</a:t>
            </a:r>
            <a:r>
              <a:rPr lang="en-US" altLang="zh-TW" dirty="0"/>
              <a:t>1</a:t>
            </a:r>
            <a:r>
              <a:rPr lang="zh-TW" altLang="en-US" dirty="0"/>
              <a:t>平方公尺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圈養環境下壽命可達</a:t>
            </a:r>
            <a:r>
              <a:rPr lang="en-US" altLang="zh-TW" dirty="0"/>
              <a:t>15-20</a:t>
            </a:r>
            <a:r>
              <a:rPr lang="zh-TW" altLang="en-US" dirty="0"/>
              <a:t>年</a:t>
            </a:r>
          </a:p>
        </p:txBody>
      </p:sp>
      <p:pic>
        <p:nvPicPr>
          <p:cNvPr id="1028" name="Picture 4" descr="國王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106" y="1416369"/>
            <a:ext cx="2393085" cy="3732611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F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18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03594 -2.22222E-6 L 0.03594 0.03611 L 0.07188 0.03611 L 0.07188 0.07222 L 0.10782 0.07222 L 0.10782 0.10834 L 0.14376 0.10834 L 0.14376 0.14445 L 0.17969 0.14445 L 0.17969 0.18056 L 0.21563 0.18056 L 0.21563 0.21667 L 0.25157 0.21667 L 0.25157 0.25278 " pathEditMode="relative" rAng="0" ptsTypes="AAAAAAAAAAAAAAA"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松鼠猴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眼睛大，雙眼距離近，耳大，拇指較短，尾長，尾部末端的毛略為蓬鬆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叫聲變化最多的靈長類動物之</a:t>
            </a:r>
            <a:r>
              <a:rPr lang="zh-TW" altLang="en-US" dirty="0" smtClean="0"/>
              <a:t>一</a:t>
            </a:r>
            <a:endParaRPr lang="en-US" altLang="zh-TW" dirty="0" smtClean="0"/>
          </a:p>
          <a:p>
            <a:r>
              <a:rPr lang="zh-TW" altLang="en-US" dirty="0"/>
              <a:t>日行</a:t>
            </a:r>
            <a:r>
              <a:rPr lang="zh-TW" altLang="en-US" dirty="0" smtClean="0"/>
              <a:t>性，</a:t>
            </a:r>
            <a:r>
              <a:rPr lang="zh-TW" altLang="en-US" dirty="0"/>
              <a:t>群居</a:t>
            </a:r>
          </a:p>
        </p:txBody>
      </p:sp>
      <p:pic>
        <p:nvPicPr>
          <p:cNvPr id="2050" name="Picture 2" descr="松鼠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2188684"/>
            <a:ext cx="3173186" cy="210271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16596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大紅鶴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是最大型的</a:t>
            </a:r>
            <a:r>
              <a:rPr lang="zh-TW" altLang="en-US" dirty="0" smtClean="0"/>
              <a:t>紅鶴</a:t>
            </a:r>
            <a:endParaRPr lang="en-US" altLang="zh-TW" dirty="0" smtClean="0"/>
          </a:p>
          <a:p>
            <a:r>
              <a:rPr lang="zh-TW" altLang="en-US" dirty="0"/>
              <a:t>生活於鹹性潟湖及鹽田</a:t>
            </a:r>
            <a:endParaRPr lang="en-US" altLang="zh-TW" dirty="0" smtClean="0"/>
          </a:p>
          <a:p>
            <a:r>
              <a:rPr lang="zh-TW" altLang="en-US" dirty="0" smtClean="0"/>
              <a:t>覓食</a:t>
            </a:r>
            <a:r>
              <a:rPr lang="zh-TW" altLang="en-US" dirty="0"/>
              <a:t>時通常頭頸部完全浸入水</a:t>
            </a:r>
            <a:r>
              <a:rPr lang="zh-TW" altLang="en-US" dirty="0" smtClean="0"/>
              <a:t>中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大紅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100" y="1521807"/>
            <a:ext cx="3126741" cy="3234677"/>
          </a:xfrm>
          <a:prstGeom prst="flowChartPreparation">
            <a:avLst/>
          </a:prstGeom>
          <a:solidFill>
            <a:srgbClr val="FFFFFF"/>
          </a:solidFill>
          <a:ln w="762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19798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國王企鵝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/>
              <a:t>松鼠</a:t>
            </a:r>
            <a:r>
              <a:rPr lang="zh-TW" altLang="en-US" dirty="0" smtClean="0"/>
              <a:t>猴</a:t>
            </a: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newweb.zoo.gov.tw/Pager/Show/ZooData_Index_Show.aspx?Animal_ID=27</a:t>
            </a:r>
            <a:endParaRPr lang="en-US" altLang="zh-TW" dirty="0" smtClean="0"/>
          </a:p>
          <a:p>
            <a:r>
              <a:rPr lang="zh-TW" altLang="en-US" dirty="0" smtClean="0"/>
              <a:t>大紅鶴</a:t>
            </a:r>
            <a:r>
              <a:rPr lang="en-US" altLang="zh-TW" dirty="0">
                <a:hlinkClick r:id="rId5"/>
              </a:rPr>
              <a:t>http://newweb.zoo.gov.tw/Pager/Show/ZooData_Index_Show.aspx?Animal_ID=424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2052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126</Words>
  <Application>Microsoft Office PowerPoint</Application>
  <PresentationFormat>如螢幕大小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文鼎中特圓</vt:lpstr>
      <vt:lpstr>微軟正黑體</vt:lpstr>
      <vt:lpstr>新細明體</vt:lpstr>
      <vt:lpstr>Arial</vt:lpstr>
      <vt:lpstr>Calibri</vt:lpstr>
      <vt:lpstr>Office 佈景主題</vt:lpstr>
      <vt:lpstr>最愛動物的小檔案</vt:lpstr>
      <vt:lpstr>國王企鵝</vt:lpstr>
      <vt:lpstr>松鼠猴</vt:lpstr>
      <vt:lpstr>大紅鶴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最愛動物的小檔案</dc:title>
  <dc:creator>Windows 使用者</dc:creator>
  <cp:lastModifiedBy>Windows 使用者</cp:lastModifiedBy>
  <cp:revision>9</cp:revision>
  <dcterms:created xsi:type="dcterms:W3CDTF">2019-12-30T02:43:48Z</dcterms:created>
  <dcterms:modified xsi:type="dcterms:W3CDTF">2020-01-13T02:51:09Z</dcterms:modified>
</cp:coreProperties>
</file>