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D73EB-3149-4BD8-BC57-8B9A0CB77AA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922A-CC4A-49BB-885B-734BD05FDF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4266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D73EB-3149-4BD8-BC57-8B9A0CB77AA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922A-CC4A-49BB-885B-734BD05FDF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665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D73EB-3149-4BD8-BC57-8B9A0CB77AA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922A-CC4A-49BB-885B-734BD05FDF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5191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D73EB-3149-4BD8-BC57-8B9A0CB77AA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922A-CC4A-49BB-885B-734BD05FDF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1870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D73EB-3149-4BD8-BC57-8B9A0CB77AA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922A-CC4A-49BB-885B-734BD05FDF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944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D73EB-3149-4BD8-BC57-8B9A0CB77AA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922A-CC4A-49BB-885B-734BD05FDF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1986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D73EB-3149-4BD8-BC57-8B9A0CB77AA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922A-CC4A-49BB-885B-734BD05FDF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85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D73EB-3149-4BD8-BC57-8B9A0CB77AA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922A-CC4A-49BB-885B-734BD05FDF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4930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D73EB-3149-4BD8-BC57-8B9A0CB77AA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922A-CC4A-49BB-885B-734BD05FDF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5026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D73EB-3149-4BD8-BC57-8B9A0CB77AA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922A-CC4A-49BB-885B-734BD05FDF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3606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D73EB-3149-4BD8-BC57-8B9A0CB77AA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922A-CC4A-49BB-885B-734BD05FDF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2108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D73EB-3149-4BD8-BC57-8B9A0CB77AA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8922A-CC4A-49BB-885B-734BD05FDF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925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" TargetMode="External"/><Relationship Id="rId2" Type="http://schemas.openxmlformats.org/officeDocument/2006/relationships/hyperlink" Target="http://newweb.zoo.gov.tw/Pager/Show/ZooData_Index_Show.aspx?Animal_ID=2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8218">
              <a:srgbClr val="C00000"/>
            </a:gs>
            <a:gs pos="41000">
              <a:srgbClr val="FFFF00"/>
            </a:gs>
            <a:gs pos="78000">
              <a:srgbClr val="7030A0"/>
            </a:gs>
            <a:gs pos="17000">
              <a:srgbClr val="92D050"/>
            </a:gs>
            <a:gs pos="94000">
              <a:srgbClr val="00206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731521"/>
            <a:ext cx="7772400" cy="1188720"/>
          </a:xfrm>
        </p:spPr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動物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動物小掀</a:t>
            </a:r>
            <a:endParaRPr lang="zh-TW" altLang="en-US" sz="44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1668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8218">
              <a:srgbClr val="C00000"/>
            </a:gs>
            <a:gs pos="41000">
              <a:srgbClr val="FFFF00"/>
            </a:gs>
            <a:gs pos="78000">
              <a:srgbClr val="7030A0"/>
            </a:gs>
            <a:gs pos="17000">
              <a:srgbClr val="92D050"/>
            </a:gs>
            <a:gs pos="94000">
              <a:srgbClr val="00206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石虎</a:t>
            </a:r>
            <a:endParaRPr lang="zh-TW" altLang="en-US" sz="6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食性：	肉食性，以小型動物為主。本園餵食生腱丁、雞胸肉、小白鼠、蛋、鈣磷粉、維石虎耳背的白斑是與家貓分辨的特徵之一。生素 </a:t>
            </a:r>
            <a:r>
              <a:rPr lang="en-US" altLang="zh-TW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E</a:t>
            </a:r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、益肥王。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55054" y="2693727"/>
            <a:ext cx="3265986" cy="26151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103260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rgbClr val="7030A0"/>
            </a:gs>
            <a:gs pos="59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83326" y="365126"/>
            <a:ext cx="8032024" cy="1325563"/>
          </a:xfrm>
        </p:spPr>
        <p:txBody>
          <a:bodyPr/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白面捲尾猴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白面捲尾猴懷孕期約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6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個月，每胎通常只生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1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隻，剛出生的小猴子會緊緊地攀附在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母親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白面捲尾猴是群居的動物，一群通常為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10-35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隻，包括數隻雌性及雄性，一般雌性比較多，猴群由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1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隻年長的雄猴擔任領導者。</a:t>
            </a: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/>
            </a:r>
            <a:b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</a:b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的身上。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564777" y="2155371"/>
            <a:ext cx="2442754" cy="3683726"/>
          </a:xfrm>
          <a:prstGeom prst="rect">
            <a:avLst/>
          </a:prstGeom>
          <a:ln w="190500" cap="sq">
            <a:solidFill>
              <a:srgbClr val="FFFF0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690646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2000">
              <a:schemeClr val="accent1">
                <a:lumMod val="5000"/>
                <a:lumOff val="95000"/>
              </a:schemeClr>
            </a:gs>
            <a:gs pos="23625">
              <a:srgbClr val="FF0000"/>
            </a:gs>
            <a:gs pos="47000">
              <a:schemeClr val="accent1">
                <a:lumMod val="40000"/>
                <a:lumOff val="60000"/>
              </a:schemeClr>
            </a:gs>
            <a:gs pos="9000">
              <a:srgbClr val="7030A0"/>
            </a:gs>
            <a:gs pos="89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資寮來源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newweb.zoo.gov.tw/Pager/Show/ZooData_Index_Show.aspx?Animal_ID=29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http://newweb.zoo.gov.tw/Pager/Show/ZooData_Index_Show.aspx?Animal_ID=10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80323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93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清松手寫體2</vt:lpstr>
      <vt:lpstr>新細明體</vt:lpstr>
      <vt:lpstr>Arial</vt:lpstr>
      <vt:lpstr>Calibri</vt:lpstr>
      <vt:lpstr>Calibri Light</vt:lpstr>
      <vt:lpstr>Office 佈景主題</vt:lpstr>
      <vt:lpstr>動物</vt:lpstr>
      <vt:lpstr>石虎</vt:lpstr>
      <vt:lpstr>白面捲尾猴</vt:lpstr>
      <vt:lpstr>資寮來源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動物園</dc:title>
  <dc:creator>Windows 使用者</dc:creator>
  <cp:lastModifiedBy>Windows 使用者</cp:lastModifiedBy>
  <cp:revision>9</cp:revision>
  <dcterms:created xsi:type="dcterms:W3CDTF">2019-12-30T02:46:00Z</dcterms:created>
  <dcterms:modified xsi:type="dcterms:W3CDTF">2020-01-13T02:53:55Z</dcterms:modified>
</cp:coreProperties>
</file>