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8382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989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83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703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56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396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77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53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794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82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130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EE3A5-C9DB-4ACA-8024-170E5B4A9F9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354D5-5511-4F1A-98DE-4234B85E69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2056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可愛的動物家族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資料蒐集</a:t>
            </a:r>
            <a:r>
              <a:rPr lang="en-US" altLang="zh-TW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: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潼潼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373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食性</a:t>
            </a:r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肉食性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，以小型動物為主。本園餵食生腱丁、雞胸肉、小白鼠、蛋、鈣磷粉、維對森林及農作物具有保護作用，可惜在棲息地破壞及獵捕壓力下，數量已極為稀少。生素 </a:t>
            </a:r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E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、益肥王</a:t>
            </a:r>
            <a:r>
              <a:rPr lang="zh-TW" altLang="en-US" dirty="0"/>
              <a:t>。</a:t>
            </a:r>
          </a:p>
        </p:txBody>
      </p:sp>
      <p:pic>
        <p:nvPicPr>
          <p:cNvPr id="1030" name="Picture 6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220687"/>
            <a:ext cx="3175000" cy="2978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257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白鼻心</a:t>
            </a: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食性</a:t>
            </a:r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雜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食性，喜歡吃多汁的果實，也吃鼠類、昆蟲、蝸牛等。本園餵食麵包、香蕉、木瓜、蘋果、番石榴、鳳梨、牛腱、雞胸肉、雞蛋、維生素</a:t>
            </a:r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E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、益肥王。</a:t>
            </a:r>
          </a:p>
        </p:txBody>
      </p:sp>
      <p:pic>
        <p:nvPicPr>
          <p:cNvPr id="2050" name="Picture 2" descr="白鼻心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875" y="2737519"/>
            <a:ext cx="3175000" cy="252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81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3346" y="365126"/>
            <a:ext cx="7872004" cy="1325563"/>
          </a:xfrm>
        </p:spPr>
        <p:txBody>
          <a:bodyPr/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資料來源</a:t>
            </a: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3346" y="1799500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</a:t>
            </a:r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r>
              <a:rPr lang="zh-TW" altLang="en-US" dirty="0" smtClean="0"/>
              <a:t>                                                                                                                       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8847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132</Words>
  <Application>Microsoft Office PowerPoint</Application>
  <PresentationFormat>如螢幕大小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文鼎中鋼筆行楷</vt:lpstr>
      <vt:lpstr>文鼎甜妞體P</vt:lpstr>
      <vt:lpstr>清松手寫體2</vt:lpstr>
      <vt:lpstr>新細明體</vt:lpstr>
      <vt:lpstr>Arial</vt:lpstr>
      <vt:lpstr>Calibri</vt:lpstr>
      <vt:lpstr>Calibri Light</vt:lpstr>
      <vt:lpstr>Office 佈景主題</vt:lpstr>
      <vt:lpstr>可愛的動物家族</vt:lpstr>
      <vt:lpstr>石虎</vt:lpstr>
      <vt:lpstr>白鼻心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可愛的動物家族</dc:title>
  <dc:creator>Windows 使用者</dc:creator>
  <cp:lastModifiedBy>Windows 使用者</cp:lastModifiedBy>
  <cp:revision>11</cp:revision>
  <dcterms:created xsi:type="dcterms:W3CDTF">2019-12-30T02:46:08Z</dcterms:created>
  <dcterms:modified xsi:type="dcterms:W3CDTF">2020-01-13T03:00:15Z</dcterms:modified>
</cp:coreProperties>
</file>