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96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7754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27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132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885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163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278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003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44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5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906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619ED-B820-486F-B25D-A619A549C81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69228-E66B-4FEE-8A13-825A3007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44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8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50" TargetMode="External"/><Relationship Id="rId4" Type="http://schemas.openxmlformats.org/officeDocument/2006/relationships/hyperlink" Target="http://newweb.zoo.gov.tw/Pager/Show/ZooData_Index_Show.aspx?Animal_ID=2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動物家族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淮淮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3834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臺灣黑熊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食性：雜</a:t>
            </a:r>
            <a:r>
              <a:rPr lang="zh-TW" altLang="en-US" dirty="0"/>
              <a:t>食性，以果實、樹根、昆蟲及小獸</a:t>
            </a:r>
            <a:r>
              <a:rPr lang="zh-TW" altLang="en-US" dirty="0" smtClean="0"/>
              <a:t>為主。</a:t>
            </a:r>
            <a:endParaRPr lang="en-US" altLang="zh-TW" dirty="0" smtClean="0"/>
          </a:p>
          <a:p>
            <a:r>
              <a:rPr lang="zh-TW" altLang="en-US" dirty="0"/>
              <a:t>形態</a:t>
            </a:r>
            <a:r>
              <a:rPr lang="zh-TW" altLang="en-US" dirty="0" smtClean="0"/>
              <a:t>：全身</a:t>
            </a:r>
            <a:r>
              <a:rPr lang="zh-TW" altLang="en-US" dirty="0"/>
              <a:t>被黑色粗毛，下顎前端聚一小撮白色短毛。胸前有白色的</a:t>
            </a:r>
            <a:r>
              <a:rPr lang="en-US" altLang="zh-TW" dirty="0"/>
              <a:t>V</a:t>
            </a:r>
            <a:r>
              <a:rPr lang="zh-TW" altLang="en-US" dirty="0"/>
              <a:t>字形斑紋。 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6" name="Picture 2" descr="èºç£é»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314" y="1593669"/>
            <a:ext cx="4140926" cy="346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1015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白面捲尾</a:t>
            </a:r>
            <a:r>
              <a:rPr lang="zh-TW" altLang="en-US" dirty="0" smtClean="0"/>
              <a:t>猴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形態</a:t>
            </a:r>
            <a:r>
              <a:rPr lang="zh-TW" altLang="en-US" dirty="0" smtClean="0"/>
              <a:t>：面部</a:t>
            </a:r>
            <a:r>
              <a:rPr lang="zh-TW" altLang="en-US" dirty="0"/>
              <a:t>、喉部及胸部為白色，其餘部份為黑色，身體及尾巴部分毛髮濃密，尾巴可執握，平常都</a:t>
            </a:r>
            <a:r>
              <a:rPr lang="zh-TW" altLang="en-US" dirty="0" smtClean="0"/>
              <a:t>捲起來。</a:t>
            </a:r>
            <a:endParaRPr lang="en-US" altLang="zh-TW" dirty="0" smtClean="0"/>
          </a:p>
          <a:p>
            <a:r>
              <a:rPr lang="zh-TW" altLang="en-US" dirty="0"/>
              <a:t>解說</a:t>
            </a:r>
            <a:r>
              <a:rPr lang="zh-TW" altLang="en-US" dirty="0" smtClean="0"/>
              <a:t>：白</a:t>
            </a:r>
            <a:r>
              <a:rPr lang="zh-TW" altLang="en-US" dirty="0"/>
              <a:t>面捲尾猴是日行性的動物，生活在樹上，可以適應各種不同的森林，不論是次生林，或是海邊的紅樹林都可以棲息。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026" name="Picture 2" descr="ç½é¢æ²å°¾ç´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2115344"/>
            <a:ext cx="2667000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2922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3000">
        <p15:prstTrans prst="fractur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灰袋鼠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形態</a:t>
            </a:r>
            <a:r>
              <a:rPr lang="zh-TW" altLang="en-US" dirty="0" smtClean="0"/>
              <a:t>：身體</a:t>
            </a:r>
            <a:r>
              <a:rPr lang="zh-TW" altLang="en-US" dirty="0"/>
              <a:t>為灰色，口鼻部有許多毛鬚，後肢發達，尾長。成熟的雌性有一個發達的育兒袋，有四個乳頭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解說：灰</a:t>
            </a:r>
            <a:r>
              <a:rPr lang="zh-TW" altLang="en-US" dirty="0"/>
              <a:t>袋鼠通常以後肢站立，可以高達</a:t>
            </a:r>
            <a:r>
              <a:rPr lang="en-US" altLang="zh-TW" dirty="0"/>
              <a:t>1.5-1.8m</a:t>
            </a:r>
            <a:r>
              <a:rPr lang="zh-TW" altLang="en-US" dirty="0"/>
              <a:t>，平時以跳躍的方式前進，只有在覓食的時候是趴</a:t>
            </a:r>
            <a:r>
              <a:rPr lang="zh-TW" altLang="en-US" dirty="0" smtClean="0"/>
              <a:t>著。</a:t>
            </a:r>
            <a:endParaRPr lang="zh-TW" altLang="en-US" dirty="0"/>
          </a:p>
        </p:txBody>
      </p:sp>
      <p:pic>
        <p:nvPicPr>
          <p:cNvPr id="2050" name="Picture 2" descr="ç°è¢é¼ 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401094"/>
            <a:ext cx="2286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4533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3000">
        <p14:flip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臺灣黑熊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newweb.zoo.gov.tw/Pager/Show/ZooData_Index_Show.aspx?Animal_ID=8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白面捲尾</a:t>
            </a:r>
            <a:r>
              <a:rPr lang="zh-TW" altLang="en-US" dirty="0" smtClean="0"/>
              <a:t>猴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newweb.zoo.gov.tw/Pager/Show/ZooData_Index_Show.aspx?Animal_ID=29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灰</a:t>
            </a:r>
            <a:r>
              <a:rPr lang="zh-TW" altLang="en-US" dirty="0" smtClean="0"/>
              <a:t>袋鼠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5"/>
              </a:rPr>
              <a:t>http://newweb.zoo.gov.tw/Pager/Show/ZooData_Index_Show.aspx?Animal_ID=50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79448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213</Words>
  <Application>Microsoft Office PowerPoint</Application>
  <PresentationFormat>如螢幕大小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文鼎甜妞體P</vt:lpstr>
      <vt:lpstr>清松手寫體2</vt:lpstr>
      <vt:lpstr>新細明體</vt:lpstr>
      <vt:lpstr>Arial</vt:lpstr>
      <vt:lpstr>Calibri</vt:lpstr>
      <vt:lpstr>Office 佈景主題</vt:lpstr>
      <vt:lpstr>動物家族</vt:lpstr>
      <vt:lpstr>臺灣黑熊</vt:lpstr>
      <vt:lpstr>白面捲尾猴</vt:lpstr>
      <vt:lpstr>灰袋鼠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動物家族</dc:title>
  <dc:creator>Windows 使用者</dc:creator>
  <cp:lastModifiedBy>Windows 使用者</cp:lastModifiedBy>
  <cp:revision>8</cp:revision>
  <dcterms:created xsi:type="dcterms:W3CDTF">2019-12-30T02:45:35Z</dcterms:created>
  <dcterms:modified xsi:type="dcterms:W3CDTF">2020-01-13T02:53:59Z</dcterms:modified>
</cp:coreProperties>
</file>