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83DD-D966-4EE1-B01D-BC537A9BBB2A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F942-ADD9-4736-92D0-072BC2613E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71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83DD-D966-4EE1-B01D-BC537A9BBB2A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F942-ADD9-4736-92D0-072BC2613E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25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83DD-D966-4EE1-B01D-BC537A9BBB2A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F942-ADD9-4736-92D0-072BC2613E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03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83DD-D966-4EE1-B01D-BC537A9BBB2A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F942-ADD9-4736-92D0-072BC2613E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97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83DD-D966-4EE1-B01D-BC537A9BBB2A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F942-ADD9-4736-92D0-072BC2613E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56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83DD-D966-4EE1-B01D-BC537A9BBB2A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F942-ADD9-4736-92D0-072BC2613E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3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83DD-D966-4EE1-B01D-BC537A9BBB2A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F942-ADD9-4736-92D0-072BC2613E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09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83DD-D966-4EE1-B01D-BC537A9BBB2A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F942-ADD9-4736-92D0-072BC2613E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5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83DD-D966-4EE1-B01D-BC537A9BBB2A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F942-ADD9-4736-92D0-072BC2613E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46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83DD-D966-4EE1-B01D-BC537A9BBB2A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F942-ADD9-4736-92D0-072BC2613E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84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83DD-D966-4EE1-B01D-BC537A9BBB2A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F942-ADD9-4736-92D0-072BC2613E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58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083DD-D966-4EE1-B01D-BC537A9BBB2A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F942-ADD9-4736-92D0-072BC2613E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11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10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web.zoo.gov.tw/Pager/Show/ZooData_Index_Show.aspx?Animal_ID=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可愛動物的小檔案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資料蒐集</a:t>
            </a:r>
            <a:r>
              <a:rPr lang="en-US" altLang="zh-TW" dirty="0" smtClean="0"/>
              <a:t>:</a:t>
            </a:r>
            <a:r>
              <a:rPr lang="zh-TW" altLang="en-US" dirty="0" smtClean="0"/>
              <a:t>小寧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225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石虎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食性</a:t>
            </a:r>
            <a:r>
              <a:rPr lang="zh-TW" altLang="en-US" dirty="0" smtClean="0"/>
              <a:t>：肉食性</a:t>
            </a:r>
            <a:r>
              <a:rPr lang="zh-TW" altLang="en-US" dirty="0"/>
              <a:t>，以小型動物為主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分佈</a:t>
            </a:r>
            <a:r>
              <a:rPr lang="zh-TW" altLang="en-US" dirty="0" smtClean="0"/>
              <a:t>：中國大陸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 descr="石虎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68" y="1825625"/>
            <a:ext cx="31750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4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臺灣獼猴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分類</a:t>
            </a:r>
            <a:r>
              <a:rPr lang="zh-TW" altLang="en-US" dirty="0" smtClean="0"/>
              <a:t>：脊索動物</a:t>
            </a:r>
            <a:r>
              <a:rPr lang="zh-TW" altLang="en-US" dirty="0"/>
              <a:t>門</a:t>
            </a:r>
          </a:p>
          <a:p>
            <a:pPr marL="0" indent="0">
              <a:buNone/>
            </a:pPr>
            <a:r>
              <a:rPr lang="zh-TW" altLang="en-US" dirty="0"/>
              <a:t>哺乳綱</a:t>
            </a:r>
          </a:p>
          <a:p>
            <a:pPr marL="0" indent="0">
              <a:buNone/>
            </a:pPr>
            <a:r>
              <a:rPr lang="zh-TW" altLang="en-US" dirty="0"/>
              <a:t>靈長目</a:t>
            </a:r>
          </a:p>
          <a:p>
            <a:pPr marL="0" indent="0">
              <a:buNone/>
            </a:pPr>
            <a:r>
              <a:rPr lang="zh-TW" altLang="en-US" dirty="0"/>
              <a:t>獼猴科</a:t>
            </a:r>
          </a:p>
        </p:txBody>
      </p:sp>
      <p:pic>
        <p:nvPicPr>
          <p:cNvPr id="1026" name="Picture 2" descr="èºç£ç¼ç´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001044"/>
            <a:ext cx="2667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1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石虎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newweb.zoo.gov.tw/Pager/Show/ZooData_Index_Show.aspx?Animal_ID=10</a:t>
            </a:r>
            <a:endParaRPr lang="en-US" altLang="zh-TW" dirty="0" smtClean="0"/>
          </a:p>
          <a:p>
            <a:r>
              <a:rPr lang="zh-TW" altLang="en-US" dirty="0" smtClean="0"/>
              <a:t>台灣獼猴</a:t>
            </a:r>
            <a:r>
              <a:rPr lang="en-US" altLang="zh-TW" dirty="0">
                <a:hlinkClick r:id="rId4"/>
              </a:rPr>
              <a:t>http://newweb.zoo.gov.tw/Pager/Show/ZooData_Index_Show.aspx?Animal_ID=13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322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47</Words>
  <Application>Microsoft Office PowerPoint</Application>
  <PresentationFormat>如螢幕大小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文鼎甜妞體P</vt:lpstr>
      <vt:lpstr>清松手寫體2</vt:lpstr>
      <vt:lpstr>微軟正黑體</vt:lpstr>
      <vt:lpstr>Arial</vt:lpstr>
      <vt:lpstr>Segoe UI Light</vt:lpstr>
      <vt:lpstr>Office 佈景主題</vt:lpstr>
      <vt:lpstr>可愛動物的小檔案</vt:lpstr>
      <vt:lpstr>石虎</vt:lpstr>
      <vt:lpstr>臺灣獼猴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可愛動物的小檔案</dc:title>
  <dc:creator>Windows 使用者</dc:creator>
  <cp:lastModifiedBy>Windows 使用者</cp:lastModifiedBy>
  <cp:revision>9</cp:revision>
  <dcterms:created xsi:type="dcterms:W3CDTF">2019-12-30T02:45:41Z</dcterms:created>
  <dcterms:modified xsi:type="dcterms:W3CDTF">2020-01-13T02:54:38Z</dcterms:modified>
</cp:coreProperties>
</file>