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5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439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729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87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018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5663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885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716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598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794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772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620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F989C-EE1E-42F2-88E8-20CB07882ED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D95AB-737E-488B-8C8F-3B4AB2ED47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14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 advTm="3000">
        <p14:reveal/>
      </p:transition>
    </mc:Choice>
    <mc:Fallback>
      <p:transition spd="slow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27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珍貴的動物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kira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628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28750" y="500062"/>
            <a:ext cx="7886700" cy="1325563"/>
          </a:xfrm>
        </p:spPr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眼睛大，雙眼距離近，耳大，拇指較短，尾長，尾部末端的毛略為蓬鬆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日行性的動物；一般都是在樹上活動，偶爾也會到地面上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在歡迎、警戒、交配、攻擊或感到痛苦時，都會發出不同的聲音。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11622" y="2181498"/>
            <a:ext cx="4050379" cy="268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560243"/>
      </p:ext>
    </p:extLst>
  </p:cSld>
  <p:clrMapOvr>
    <a:masterClrMapping/>
  </p:clrMapOvr>
  <p:transition spd="slow" advTm="3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雄鹿在每年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5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、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6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月時掉角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雄鹿頭上的角具有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2-5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叉，長度約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300-660mm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，雌鹿頭上不具角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梅花鹿為臺灣特有亞種，是臺灣三種鹿科動</a:t>
            </a:r>
            <a:r>
              <a:rPr lang="zh-TW" altLang="en-US" dirty="0"/>
              <a:t>物中體型中等的。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37760" y="1477438"/>
            <a:ext cx="3355521" cy="402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67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split orient="vert"/>
      </p:transition>
    </mc:Choice>
    <mc:Fallback>
      <p:transition spd="slow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98467" y="1969316"/>
            <a:ext cx="7886700" cy="4351338"/>
          </a:xfrm>
        </p:spPr>
        <p:txBody>
          <a:bodyPr vert="horz"/>
          <a:lstStyle/>
          <a:p>
            <a:r>
              <a:rPr lang="zh-TW" altLang="en-US" dirty="0" smtClean="0"/>
              <a:t> 松鼠猴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newweb.zoo.gov.tw/Pager/Show/ZooData_Index_Show.aspx?Animal_ID=27</a:t>
            </a:r>
            <a:endParaRPr lang="en-US" altLang="zh-TW" dirty="0"/>
          </a:p>
          <a:p>
            <a:r>
              <a:rPr lang="zh-TW" altLang="en-US" dirty="0" smtClean="0"/>
              <a:t>梅花鹿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http://newweb.zoo.gov.tw/Pager/Show/ZooData_Index_Show.aspx?Animal_ID=15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52317232"/>
      </p:ext>
    </p:extLst>
  </p:cSld>
  <p:clrMapOvr>
    <a:masterClrMapping/>
  </p:clrMapOvr>
  <p:transition spd="slow" advTm="300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139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珍貴的動物</vt:lpstr>
      <vt:lpstr>松鼠猴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珍貴的動物</dc:title>
  <dc:creator>Windows 使用者</dc:creator>
  <cp:lastModifiedBy>Windows 使用者</cp:lastModifiedBy>
  <cp:revision>7</cp:revision>
  <dcterms:created xsi:type="dcterms:W3CDTF">2020-01-06T02:39:18Z</dcterms:created>
  <dcterms:modified xsi:type="dcterms:W3CDTF">2020-01-13T02:56:14Z</dcterms:modified>
</cp:coreProperties>
</file>