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FF99FF"/>
    <a:srgbClr val="FDF7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050C-47C3-439E-AD0D-6FE9EF64578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A899-67C8-4AC8-86CA-AE89CCF592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6697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050C-47C3-439E-AD0D-6FE9EF64578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A899-67C8-4AC8-86CA-AE89CCF592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9045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050C-47C3-439E-AD0D-6FE9EF64578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A899-67C8-4AC8-86CA-AE89CCF592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4077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050C-47C3-439E-AD0D-6FE9EF64578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A899-67C8-4AC8-86CA-AE89CCF592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1528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050C-47C3-439E-AD0D-6FE9EF64578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A899-67C8-4AC8-86CA-AE89CCF592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7171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050C-47C3-439E-AD0D-6FE9EF64578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A899-67C8-4AC8-86CA-AE89CCF592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2746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050C-47C3-439E-AD0D-6FE9EF64578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A899-67C8-4AC8-86CA-AE89CCF592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0139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050C-47C3-439E-AD0D-6FE9EF64578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A899-67C8-4AC8-86CA-AE89CCF592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2633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050C-47C3-439E-AD0D-6FE9EF64578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A899-67C8-4AC8-86CA-AE89CCF592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8880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050C-47C3-439E-AD0D-6FE9EF64578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A899-67C8-4AC8-86CA-AE89CCF592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1160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050C-47C3-439E-AD0D-6FE9EF64578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9A899-67C8-4AC8-86CA-AE89CCF592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7411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C050C-47C3-439E-AD0D-6FE9EF64578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9A899-67C8-4AC8-86CA-AE89CCF592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8953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66FF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文鼎中特廣告體" panose="020B0602010101010101" pitchFamily="34" charset="-120"/>
          <a:ea typeface="文鼎中特廣告體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0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1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可愛動物小檔案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</a:t>
            </a:r>
            <a:r>
              <a:rPr lang="en-US" altLang="zh-TW" dirty="0" smtClean="0"/>
              <a:t>:</a:t>
            </a:r>
            <a:r>
              <a:rPr lang="zh-TW" altLang="en-US" dirty="0" smtClean="0"/>
              <a:t>小潔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79324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形態</a:t>
            </a:r>
            <a:r>
              <a:rPr lang="zh-TW" altLang="en-US" dirty="0" smtClean="0"/>
              <a:t>：體型</a:t>
            </a:r>
            <a:r>
              <a:rPr lang="zh-TW" altLang="en-US" dirty="0"/>
              <a:t>略大於</a:t>
            </a:r>
            <a:r>
              <a:rPr lang="zh-TW" altLang="en-US" dirty="0" smtClean="0"/>
              <a:t>家貓</a:t>
            </a:r>
            <a:r>
              <a:rPr lang="zh-TW" altLang="en-US" dirty="0"/>
              <a:t>，體色為灰</a:t>
            </a:r>
            <a:r>
              <a:rPr lang="zh-TW" altLang="en-US" dirty="0" smtClean="0"/>
              <a:t>褐色。</a:t>
            </a:r>
            <a:endParaRPr lang="en-US" altLang="zh-TW" dirty="0" smtClean="0"/>
          </a:p>
          <a:p>
            <a:r>
              <a:rPr lang="zh-TW" altLang="en-US" dirty="0"/>
              <a:t>食性</a:t>
            </a:r>
            <a:r>
              <a:rPr lang="zh-TW" altLang="en-US" dirty="0" smtClean="0"/>
              <a:t>：肉食性</a:t>
            </a:r>
            <a:r>
              <a:rPr lang="zh-TW" altLang="en-US" dirty="0"/>
              <a:t>，以小型動物為主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耳背的白斑是與家貓分辨的特徵之一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石虎是小型囓齒類的</a:t>
            </a:r>
            <a:r>
              <a:rPr lang="zh-TW" altLang="en-US" dirty="0" smtClean="0"/>
              <a:t>天敵。</a:t>
            </a:r>
            <a:endParaRPr lang="zh-TW" altLang="en-US" dirty="0"/>
          </a:p>
        </p:txBody>
      </p:sp>
      <p:pic>
        <p:nvPicPr>
          <p:cNvPr id="1026" name="Picture 2" descr="ç³è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49" y="2717073"/>
            <a:ext cx="3530601" cy="235844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0530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梅花鹿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毛色為褐色至紅棕色</a:t>
            </a:r>
            <a:r>
              <a:rPr lang="zh-TW" altLang="en-US" dirty="0" smtClean="0"/>
              <a:t>，雌</a:t>
            </a:r>
            <a:r>
              <a:rPr lang="zh-TW" altLang="en-US" dirty="0"/>
              <a:t>鹿頭上不具角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食性：草食。</a:t>
            </a:r>
            <a:endParaRPr lang="en-US" altLang="zh-TW" dirty="0" smtClean="0"/>
          </a:p>
          <a:p>
            <a:r>
              <a:rPr lang="zh-TW" altLang="en-US" dirty="0"/>
              <a:t>梅花鹿為臺灣特有</a:t>
            </a:r>
            <a:r>
              <a:rPr lang="zh-TW" altLang="en-US" dirty="0" smtClean="0"/>
              <a:t>亞種。</a:t>
            </a:r>
            <a:endParaRPr lang="en-US" altLang="zh-TW" dirty="0" smtClean="0"/>
          </a:p>
          <a:p>
            <a:r>
              <a:rPr lang="zh-TW" altLang="en-US" dirty="0"/>
              <a:t>雄鹿在每年</a:t>
            </a:r>
            <a:r>
              <a:rPr lang="en-US" altLang="zh-TW" dirty="0"/>
              <a:t>5</a:t>
            </a:r>
            <a:r>
              <a:rPr lang="zh-TW" altLang="en-US" dirty="0"/>
              <a:t>、</a:t>
            </a:r>
            <a:r>
              <a:rPr lang="en-US" altLang="zh-TW" dirty="0"/>
              <a:t>6</a:t>
            </a:r>
            <a:r>
              <a:rPr lang="zh-TW" altLang="en-US" dirty="0"/>
              <a:t>月時掉角。</a:t>
            </a:r>
          </a:p>
          <a:p>
            <a:endParaRPr lang="zh-TW" altLang="en-US" dirty="0"/>
          </a:p>
        </p:txBody>
      </p:sp>
      <p:pic>
        <p:nvPicPr>
          <p:cNvPr id="1026" name="Picture 2" descr="æ¢è±é¹¿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4064" y="1690689"/>
            <a:ext cx="2860222" cy="370427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445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石虎</a:t>
            </a:r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newweb.zoo.gov.tw/Pager/Show/ZooData_Index_Show.aspx?Animal_ID=10</a:t>
            </a:r>
            <a:endParaRPr lang="en-US" altLang="zh-TW" dirty="0" smtClean="0"/>
          </a:p>
          <a:p>
            <a:r>
              <a:rPr lang="zh-TW" altLang="en-US" dirty="0" smtClean="0"/>
              <a:t>梅花鹿</a:t>
            </a:r>
            <a:r>
              <a:rPr lang="en-US" altLang="zh-TW" dirty="0">
                <a:hlinkClick r:id="rId4"/>
              </a:rPr>
              <a:t>http://newweb.zoo.gov.tw/Pager/Show/ZooData_Index_Show.aspx?Animal_ID=15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706159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108</Words>
  <Application>Microsoft Office PowerPoint</Application>
  <PresentationFormat>如螢幕大小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文鼎中特廣告體</vt:lpstr>
      <vt:lpstr>文鼎甜妞體P</vt:lpstr>
      <vt:lpstr>新細明體</vt:lpstr>
      <vt:lpstr>Arial</vt:lpstr>
      <vt:lpstr>Calibri</vt:lpstr>
      <vt:lpstr>Office 佈景主題</vt:lpstr>
      <vt:lpstr>可愛動物小檔案</vt:lpstr>
      <vt:lpstr>石虎</vt:lpstr>
      <vt:lpstr>梅花鹿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可愛動物小檔案</dc:title>
  <dc:creator>Windows 使用者</dc:creator>
  <cp:lastModifiedBy>Windows 使用者</cp:lastModifiedBy>
  <cp:revision>8</cp:revision>
  <dcterms:created xsi:type="dcterms:W3CDTF">2019-12-30T02:45:48Z</dcterms:created>
  <dcterms:modified xsi:type="dcterms:W3CDTF">2020-01-13T02:54:39Z</dcterms:modified>
</cp:coreProperties>
</file>