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99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278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088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759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0903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5908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917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4009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018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2964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970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254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B5AED-2D8F-475A-8BF0-5C31A9D4E09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21C45-71A5-4E87-8C20-C52ECEEFD3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84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66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4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67" TargetMode="External"/><Relationship Id="rId4" Type="http://schemas.openxmlformats.org/officeDocument/2006/relationships/hyperlink" Target="http://newweb.zoo.gov.tw/Pager/Show/ZooData_Index_Show.aspx?Animal_ID=11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</a:t>
            </a:r>
            <a:r>
              <a:rPr lang="en-US" altLang="zh-TW" dirty="0" smtClean="0"/>
              <a:t>Janet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3314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doors dir="vert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赤尾青竹絲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俗名</a:t>
            </a:r>
            <a:r>
              <a:rPr lang="zh-TW" altLang="en-US" dirty="0"/>
              <a:t>：</a:t>
            </a:r>
            <a:r>
              <a:rPr lang="zh-TW" altLang="en-US" dirty="0" smtClean="0"/>
              <a:t>赤</a:t>
            </a:r>
            <a:r>
              <a:rPr lang="zh-TW" altLang="en-US" dirty="0"/>
              <a:t>尾鮐、青竹絲、竹葉青、青竹</a:t>
            </a:r>
            <a:r>
              <a:rPr lang="zh-TW" altLang="en-US" dirty="0" smtClean="0"/>
              <a:t>鏢</a:t>
            </a:r>
            <a:endParaRPr lang="en-US" altLang="zh-TW" dirty="0" smtClean="0"/>
          </a:p>
          <a:p>
            <a:r>
              <a:rPr lang="zh-TW" altLang="en-US" dirty="0"/>
              <a:t>體型瘦長，頭部呈三角形，與頸部明顯區分，具有頰窩，尾巴短小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夜行性</a:t>
            </a:r>
            <a:r>
              <a:rPr lang="zh-TW" altLang="en-US" dirty="0" smtClean="0"/>
              <a:t>。胎生。弱</a:t>
            </a:r>
            <a:r>
              <a:rPr lang="zh-TW" altLang="en-US" dirty="0"/>
              <a:t>毒性。</a:t>
            </a:r>
          </a:p>
        </p:txBody>
      </p:sp>
      <p:pic>
        <p:nvPicPr>
          <p:cNvPr id="1026" name="Picture 2" descr="赤尾青竹絲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378" y="2037806"/>
            <a:ext cx="4213972" cy="2814933"/>
          </a:xfrm>
          <a:prstGeom prst="cloud">
            <a:avLst/>
          </a:prstGeom>
          <a:ln w="38100" cap="sq">
            <a:solidFill>
              <a:srgbClr val="99FF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522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3000">
        <p14:glitter pattern="hexagon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78189"/>
            <a:ext cx="7886700" cy="1325563"/>
          </a:xfrm>
        </p:spPr>
        <p:txBody>
          <a:bodyPr/>
          <a:lstStyle/>
          <a:p>
            <a:r>
              <a:rPr lang="zh-TW" altLang="en-US" dirty="0"/>
              <a:t>白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鵜鶘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長嘴，腿粉紅色，飛羽從下面看全黑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食性：以</a:t>
            </a:r>
            <a:r>
              <a:rPr lang="zh-TW" altLang="en-US" dirty="0"/>
              <a:t>吃魚</a:t>
            </a:r>
            <a:r>
              <a:rPr lang="zh-TW" altLang="en-US" dirty="0" smtClean="0"/>
              <a:t>維生</a:t>
            </a:r>
            <a:endParaRPr lang="en-US" altLang="zh-TW" dirty="0" smtClean="0"/>
          </a:p>
          <a:p>
            <a:r>
              <a:rPr lang="zh-TW" altLang="en-US" dirty="0"/>
              <a:t>解說：	</a:t>
            </a:r>
          </a:p>
          <a:p>
            <a:pPr marL="0" indent="0">
              <a:buNone/>
            </a:pPr>
            <a:r>
              <a:rPr lang="zh-TW" altLang="en-US" dirty="0"/>
              <a:t>白鵜鶘生活於淡水及半鹹水的湖泊、三角洲、潟湖及沼澤。</a:t>
            </a:r>
          </a:p>
          <a:p>
            <a:pPr marL="0" indent="0">
              <a:buNone/>
            </a:pPr>
            <a:r>
              <a:rPr lang="zh-TW" altLang="en-US" dirty="0"/>
              <a:t>白鵜鶘習慣上集體繁殖，在地面築巢，巢是由成堆的蘆葦及枝條組成，一窩有</a:t>
            </a:r>
            <a:r>
              <a:rPr lang="en-US" altLang="zh-TW" dirty="0"/>
              <a:t>1-3</a:t>
            </a:r>
            <a:r>
              <a:rPr lang="zh-TW" altLang="en-US" dirty="0"/>
              <a:t>個蛋。</a:t>
            </a:r>
          </a:p>
        </p:txBody>
      </p:sp>
      <p:pic>
        <p:nvPicPr>
          <p:cNvPr id="2050" name="Picture 2" descr="白鵜鶘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50" y="1939358"/>
            <a:ext cx="3175000" cy="3340100"/>
          </a:xfrm>
          <a:prstGeom prst="doubleWave">
            <a:avLst/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974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3000">
        <p14:prism isInverted="1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蒙古</a:t>
            </a:r>
            <a:r>
              <a:rPr lang="zh-TW" altLang="en-US" dirty="0" smtClean="0"/>
              <a:t>野馬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有短而直立的</a:t>
            </a:r>
            <a:r>
              <a:rPr lang="zh-TW" altLang="en-US" dirty="0" smtClean="0"/>
              <a:t>鬃毛</a:t>
            </a:r>
            <a:endParaRPr lang="en-US" altLang="zh-TW" dirty="0" smtClean="0"/>
          </a:p>
          <a:p>
            <a:r>
              <a:rPr lang="zh-TW" altLang="en-US" dirty="0"/>
              <a:t>蒙古西南部，戈壁沙漠及阿爾泰山一帶。秋天會往南遷徙到天山東麓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牠們很耐渴，能忍受</a:t>
            </a:r>
            <a:r>
              <a:rPr lang="en-US" altLang="zh-TW" dirty="0"/>
              <a:t>3-4</a:t>
            </a:r>
            <a:r>
              <a:rPr lang="zh-TW" altLang="en-US" dirty="0"/>
              <a:t>天不喝水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牧草、粒料、草粒、胡蘿蔔簽、麥片、草塊、維生素</a:t>
            </a:r>
            <a:r>
              <a:rPr lang="en-US" altLang="zh-TW" dirty="0"/>
              <a:t>E</a:t>
            </a:r>
            <a:r>
              <a:rPr lang="zh-TW" altLang="en-US" dirty="0"/>
              <a:t>、綜合維生素、碳酸鈣粉、礦鹽。</a:t>
            </a:r>
          </a:p>
        </p:txBody>
      </p:sp>
      <p:pic>
        <p:nvPicPr>
          <p:cNvPr id="2050" name="Picture 2" descr="èå¤éé¦¬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804" y="2157945"/>
            <a:ext cx="3940236" cy="2955177"/>
          </a:xfrm>
          <a:prstGeom prst="heart">
            <a:avLst/>
          </a:prstGeom>
          <a:solidFill>
            <a:srgbClr val="FFFFFF">
              <a:shade val="85000"/>
            </a:srgbClr>
          </a:solidFill>
          <a:ln>
            <a:solidFill>
              <a:srgbClr val="FFFF0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51818740"/>
      </p:ext>
    </p:extLst>
  </p:cSld>
  <p:clrMapOvr>
    <a:masterClrMapping/>
  </p:clrMapOvr>
  <p:transition spd="slow" advTm="3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赤尾青竹</a:t>
            </a:r>
            <a:r>
              <a:rPr lang="zh-TW" altLang="en-US" dirty="0" smtClean="0"/>
              <a:t>絲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newweb.zoo.gov.tw/Pager/Show/ZooData_Index_Show.aspx?Animal_ID=249</a:t>
            </a:r>
            <a:endParaRPr lang="en-US" altLang="zh-TW" dirty="0" smtClean="0"/>
          </a:p>
          <a:p>
            <a:r>
              <a:rPr lang="zh-TW" altLang="en-US" dirty="0"/>
              <a:t>白</a:t>
            </a:r>
            <a:r>
              <a:rPr lang="zh-TW" altLang="en-US" dirty="0" smtClean="0"/>
              <a:t>鵜鶘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newweb.zoo.gov.tw/Pager/Show/ZooData_Index_Show.aspx?Animal_ID=119</a:t>
            </a:r>
            <a:endParaRPr lang="en-US" altLang="zh-TW" dirty="0" smtClean="0"/>
          </a:p>
          <a:p>
            <a:r>
              <a:rPr lang="zh-TW" altLang="en-US" dirty="0"/>
              <a:t>蒙古</a:t>
            </a:r>
            <a:r>
              <a:rPr lang="zh-TW" altLang="en-US" dirty="0" smtClean="0"/>
              <a:t>野馬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5"/>
              </a:rPr>
              <a:t>http://newweb.zoo.gov.tw/Pager/Show/ZooData_Index_Show.aspx?Animal_ID=167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723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3000">
        <p14:flip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167</Words>
  <Application>Microsoft Office PowerPoint</Application>
  <PresentationFormat>如螢幕大小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清松手寫體1</vt:lpstr>
      <vt:lpstr>清松手寫體2</vt:lpstr>
      <vt:lpstr>新細明體</vt:lpstr>
      <vt:lpstr>Arial</vt:lpstr>
      <vt:lpstr>Calibri</vt:lpstr>
      <vt:lpstr>Office 佈景主題</vt:lpstr>
      <vt:lpstr>動物小檔案</vt:lpstr>
      <vt:lpstr>赤尾青竹絲</vt:lpstr>
      <vt:lpstr>白鵜鶘</vt:lpstr>
      <vt:lpstr>蒙古野馬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動物小檔案</dc:title>
  <dc:creator>Windows 使用者</dc:creator>
  <cp:lastModifiedBy>Windows 使用者</cp:lastModifiedBy>
  <cp:revision>9</cp:revision>
  <dcterms:created xsi:type="dcterms:W3CDTF">2019-12-30T02:45:39Z</dcterms:created>
  <dcterms:modified xsi:type="dcterms:W3CDTF">2020-01-13T02:56:15Z</dcterms:modified>
</cp:coreProperties>
</file>