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8DEA"/>
    <a:srgbClr val="AB1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B4FC-FBFC-4CFC-92F7-747BB1FF7DB9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DFA0-0B0D-407C-A203-2F18D35C72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59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B4FC-FBFC-4CFC-92F7-747BB1FF7DB9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DFA0-0B0D-407C-A203-2F18D35C72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159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B4FC-FBFC-4CFC-92F7-747BB1FF7DB9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DFA0-0B0D-407C-A203-2F18D35C72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024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B4FC-FBFC-4CFC-92F7-747BB1FF7DB9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DFA0-0B0D-407C-A203-2F18D35C72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4232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B4FC-FBFC-4CFC-92F7-747BB1FF7DB9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DFA0-0B0D-407C-A203-2F18D35C72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6140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B4FC-FBFC-4CFC-92F7-747BB1FF7DB9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DFA0-0B0D-407C-A203-2F18D35C72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9545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B4FC-FBFC-4CFC-92F7-747BB1FF7DB9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DFA0-0B0D-407C-A203-2F18D35C72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448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B4FC-FBFC-4CFC-92F7-747BB1FF7DB9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DFA0-0B0D-407C-A203-2F18D35C72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638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B4FC-FBFC-4CFC-92F7-747BB1FF7DB9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DFA0-0B0D-407C-A203-2F18D35C72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265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B4FC-FBFC-4CFC-92F7-747BB1FF7DB9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DFA0-0B0D-407C-A203-2F18D35C72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489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B4FC-FBFC-4CFC-92F7-747BB1FF7DB9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DFA0-0B0D-407C-A203-2F18D35C72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1520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9B4FC-FBFC-4CFC-92F7-747BB1FF7DB9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BDFA0-0B0D-407C-A203-2F18D35C72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230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ewweb.zoo.gov.tw/Pager/Show/ZooData_Index_Show.aspx?Animal_ID=328" TargetMode="External"/><Relationship Id="rId2" Type="http://schemas.openxmlformats.org/officeDocument/2006/relationships/hyperlink" Target="http://newweb.zoo.gov.tw/Pager/Show/ZooData_Index_Show.aspx?Animal_ID=24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動物小檔案</a:t>
            </a:r>
            <a:endParaRPr lang="zh-TW" altLang="en-US" dirty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資料蒐集：</a:t>
            </a:r>
            <a:r>
              <a:rPr lang="en-US" altLang="zh-TW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Monica</a:t>
            </a:r>
            <a:endParaRPr lang="zh-TW" altLang="en-US" dirty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6929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赤尾青竹絲</a:t>
            </a:r>
            <a:endParaRPr lang="zh-TW" altLang="en-US" dirty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俗名：	赤尾鮐、青竹絲、竹葉青、青竹鏢分佈：	南亞、東亞和東南亞、中國和台灣。生活在中、低海拔山區和丘陵的樹林、灌叢、竹林和溪邊。分佈：	南亞、東亞和東南亞、中國和台灣。生活在中、低海拔山區和丘陵的樹林、灌叢、竹林和溪邊</a:t>
            </a:r>
            <a:r>
              <a:rPr lang="zh-TW" altLang="en-US" dirty="0"/>
              <a:t>。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29201" y="1433739"/>
            <a:ext cx="2981869" cy="4180114"/>
          </a:xfrm>
          <a:prstGeom prst="roundRect">
            <a:avLst>
              <a:gd name="adj" fmla="val 11111"/>
            </a:avLst>
          </a:prstGeom>
          <a:ln w="190500" cap="rnd">
            <a:solidFill>
              <a:srgbClr val="F98DEA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911275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竹鳥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50995" y="2696530"/>
            <a:ext cx="3133725" cy="3105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內容版面配置區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分類：	脊索動物門</a:t>
            </a:r>
          </a:p>
          <a:p>
            <a:r>
              <a:rPr lang="zh-TW" altLang="en-US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鳥綱</a:t>
            </a:r>
          </a:p>
          <a:p>
            <a:r>
              <a:rPr lang="zh-TW" altLang="en-US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燕雀目</a:t>
            </a:r>
          </a:p>
          <a:p>
            <a:r>
              <a:rPr lang="zh-TW" altLang="en-US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畫眉科保育：	珍貴稀有保育類野生動物形態：	整體羽色橄欖褐色。眼周圍藍色。腹部鉛色。尾下覆羽白色解說：	通常小群在密林底層活動，甚少出現在空礦處。鳴叫聲頗有變化，通常會圓潤的喉音，有時會模仿其他鳥類的叫聲</a:t>
            </a:r>
          </a:p>
        </p:txBody>
      </p:sp>
    </p:spTree>
    <p:extLst>
      <p:ext uri="{BB962C8B-B14F-4D97-AF65-F5344CB8AC3E}">
        <p14:creationId xmlns:p14="http://schemas.microsoft.com/office/powerpoint/2010/main" val="35629146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歐亞大山貓</a:t>
            </a:r>
            <a:r>
              <a:rPr lang="en-US" altLang="zh-TW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(</a:t>
            </a:r>
            <a:r>
              <a:rPr lang="zh-TW" altLang="en-US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林犭曳</a:t>
            </a:r>
            <a:r>
              <a:rPr lang="en-US" altLang="zh-TW" dirty="0"/>
              <a:t>)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英名</a:t>
            </a:r>
            <a:r>
              <a:rPr lang="zh-TW" altLang="en-US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：	</a:t>
            </a:r>
            <a:r>
              <a:rPr lang="en-US" altLang="zh-TW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Northern lynx</a:t>
            </a:r>
            <a:r>
              <a:rPr lang="zh-TW" altLang="en-US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分類：	脊索動物門</a:t>
            </a:r>
          </a:p>
          <a:p>
            <a:r>
              <a:rPr lang="zh-TW" altLang="en-US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哺乳綱</a:t>
            </a:r>
          </a:p>
          <a:p>
            <a:r>
              <a:rPr lang="zh-TW" altLang="en-US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食肉目</a:t>
            </a:r>
          </a:p>
          <a:p>
            <a:r>
              <a:rPr lang="zh-TW" altLang="en-US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貓科保育：	瀕臨絕種保育類野生動物食性：	肉食性，在野外捕食野兔、齧齒類動物、鹿及鳥類。本園餵食：大骨、雞頸、牛肉、雞胸肉、大白鼠、維生素</a:t>
            </a:r>
            <a:r>
              <a:rPr lang="en-US" altLang="zh-TW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E</a:t>
            </a:r>
            <a:r>
              <a:rPr lang="zh-TW" altLang="en-US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、綜合維生素、碳酸鈣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72891" y="1825625"/>
            <a:ext cx="3226525" cy="2743199"/>
          </a:xfrm>
          <a:prstGeom prst="ellipse">
            <a:avLst/>
          </a:prstGeom>
          <a:ln w="63500" cap="rnd">
            <a:solidFill>
              <a:srgbClr val="AB1FD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694016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98DEA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資料來源</a:t>
            </a:r>
            <a:endParaRPr lang="zh-TW" altLang="en-US" dirty="0">
              <a:solidFill>
                <a:srgbClr val="F98DEA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赤尾青竹</a:t>
            </a:r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絲</a:t>
            </a:r>
            <a:r>
              <a:rPr lang="en-US" altLang="zh-TW" dirty="0">
                <a:latin typeface="清松手寫體2" panose="00000500000000000000" pitchFamily="2" charset="-120"/>
                <a:ea typeface="清松手寫體2" panose="00000500000000000000" pitchFamily="2" charset="-120"/>
                <a:hlinkClick r:id="rId2"/>
              </a:rPr>
              <a:t>http://</a:t>
            </a:r>
            <a:r>
              <a:rPr lang="en-US" altLang="zh-TW" dirty="0" smtClean="0">
                <a:latin typeface="清松手寫體2" panose="00000500000000000000" pitchFamily="2" charset="-120"/>
                <a:ea typeface="清松手寫體2" panose="00000500000000000000" pitchFamily="2" charset="-120"/>
                <a:hlinkClick r:id="rId2"/>
              </a:rPr>
              <a:t>newweb.zoo.gov.tw/Pager/Show/ZooData_Index_Show.aspx?Animal_ID=249</a:t>
            </a:r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竹鳥</a:t>
            </a:r>
            <a:r>
              <a:rPr lang="en-US" altLang="zh-TW" dirty="0">
                <a:latin typeface="清松手寫體2" panose="00000500000000000000" pitchFamily="2" charset="-120"/>
                <a:ea typeface="清松手寫體2" panose="00000500000000000000" pitchFamily="2" charset="-120"/>
                <a:hlinkClick r:id="rId3"/>
              </a:rPr>
              <a:t>http://</a:t>
            </a:r>
            <a:r>
              <a:rPr lang="en-US" altLang="zh-TW" dirty="0" smtClean="0">
                <a:latin typeface="清松手寫體2" panose="00000500000000000000" pitchFamily="2" charset="-120"/>
                <a:ea typeface="清松手寫體2" panose="00000500000000000000" pitchFamily="2" charset="-120"/>
                <a:hlinkClick r:id="rId3"/>
              </a:rPr>
              <a:t>newweb.zoo.gov.tw/Pager/Show/ZooData_Index_Show.aspx?Animal_ID=328</a:t>
            </a:r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歐亞大山貓</a:t>
            </a:r>
            <a:r>
              <a:rPr lang="en-US" altLang="zh-TW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http://newweb.zoo.gov.tw/Pager/Show/ZooData_Index_Show.aspx?Animal_ID=160</a:t>
            </a:r>
            <a:endParaRPr lang="zh-TW" altLang="en-US" dirty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14595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76</TotalTime>
  <Words>49</Words>
  <Application>Microsoft Office PowerPoint</Application>
  <PresentationFormat>如螢幕大小 (4:3)</PresentationFormat>
  <Paragraphs>16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清松手寫體2</vt:lpstr>
      <vt:lpstr>新細明體</vt:lpstr>
      <vt:lpstr>Arial</vt:lpstr>
      <vt:lpstr>Calibri</vt:lpstr>
      <vt:lpstr>Calibri Light</vt:lpstr>
      <vt:lpstr>Office 佈景主題</vt:lpstr>
      <vt:lpstr>動物小檔案</vt:lpstr>
      <vt:lpstr>赤尾青竹絲</vt:lpstr>
      <vt:lpstr>竹鳥</vt:lpstr>
      <vt:lpstr>歐亞大山貓(林犭曳) </vt:lpstr>
      <vt:lpstr>資料來源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動物小檔案</dc:title>
  <dc:creator>Windows 使用者</dc:creator>
  <cp:lastModifiedBy>Windows 使用者</cp:lastModifiedBy>
  <cp:revision>9</cp:revision>
  <dcterms:created xsi:type="dcterms:W3CDTF">2019-12-30T02:48:35Z</dcterms:created>
  <dcterms:modified xsi:type="dcterms:W3CDTF">2020-01-13T02:55:31Z</dcterms:modified>
</cp:coreProperties>
</file>