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607935"/>
            <a:ext cx="7772400" cy="895552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09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375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427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75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276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061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65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55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618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93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037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8A24-EB8F-4C4C-892D-ED4499820A7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17116-095F-48D3-A54A-5F99827863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92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文鼎新中黑" panose="020B0609010101010101" pitchFamily="49" charset="-120"/>
          <a:ea typeface="文鼎新中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50" TargetMode="External"/><Relationship Id="rId2" Type="http://schemas.openxmlformats.org/officeDocument/2006/relationships/hyperlink" Target="http://newweb.zoo.gov.tw/Pager/Show/ZooData_Index_Show.aspx?Animal_ID=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7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 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ina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6738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rgbClr val="B495CF"/>
            </a:gs>
            <a:gs pos="86000">
              <a:schemeClr val="accent1">
                <a:lumMod val="5000"/>
                <a:lumOff val="95000"/>
              </a:schemeClr>
            </a:gs>
            <a:gs pos="22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非洲獅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肉食性，以羚羊、長頸鹿、水牛及斑馬等中大型草食動物為捕食對象，有時也會搶奪其他肉食動物的獵物或是吃腐肉，成獅一餐可吃下</a:t>
            </a:r>
            <a:r>
              <a:rPr lang="en-US" altLang="zh-TW" dirty="0"/>
              <a:t>40kg</a:t>
            </a:r>
            <a:r>
              <a:rPr lang="zh-TW" altLang="en-US" dirty="0" smtClean="0"/>
              <a:t>的肉。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獅子</a:t>
            </a:r>
            <a:r>
              <a:rPr lang="zh-TW" altLang="en-US" dirty="0"/>
              <a:t>是非洲最大的一種貓科動物，主要在晨昏及夜間活動。</a:t>
            </a:r>
          </a:p>
          <a:p>
            <a:endParaRPr lang="zh-TW" altLang="en-US" dirty="0"/>
          </a:p>
        </p:txBody>
      </p:sp>
      <p:pic>
        <p:nvPicPr>
          <p:cNvPr id="2050" name="Picture 2" descr="非洲獅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949" y="2272937"/>
            <a:ext cx="3775165" cy="2952206"/>
          </a:xfrm>
          <a:prstGeom prst="rect">
            <a:avLst/>
          </a:prstGeom>
          <a:ln w="127000" cap="rnd">
            <a:solidFill>
              <a:srgbClr val="92D05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43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B495CF"/>
            </a:gs>
            <a:gs pos="77000">
              <a:schemeClr val="accent1">
                <a:lumMod val="5000"/>
                <a:lumOff val="95000"/>
              </a:schemeClr>
            </a:gs>
            <a:gs pos="19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身體為灰色，口鼻部有許多毛鬚，後肢發達，尾長。成熟的雌性有一個發達的育兒袋，有四個</a:t>
            </a:r>
            <a:r>
              <a:rPr lang="zh-TW" altLang="en-US" dirty="0" smtClean="0"/>
              <a:t>乳頭</a:t>
            </a:r>
            <a:r>
              <a:rPr lang="zh-TW" altLang="en-US" dirty="0"/>
              <a:t> </a:t>
            </a:r>
            <a:r>
              <a:rPr lang="zh-TW" altLang="en-US" dirty="0" smtClean="0"/>
              <a:t> </a:t>
            </a:r>
            <a:r>
              <a:rPr lang="en-US" altLang="zh-TW" dirty="0"/>
              <a:t>.</a:t>
            </a:r>
            <a:endParaRPr lang="en-US" altLang="zh-TW" dirty="0" smtClean="0"/>
          </a:p>
          <a:p>
            <a:r>
              <a:rPr lang="zh-TW" altLang="en-US" dirty="0"/>
              <a:t>草食性，以吃草為主，對水的需求不大。本園餵食麵包、麥片、小雞飼料、粒狀飼料、苜蓿草粒、蘋果、番石榴。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02382" y="2117441"/>
            <a:ext cx="2292532" cy="337581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47608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B495CF"/>
            </a:gs>
            <a:gs pos="77000">
              <a:schemeClr val="accent1">
                <a:lumMod val="5000"/>
                <a:lumOff val="95000"/>
              </a:schemeClr>
            </a:gs>
            <a:gs pos="19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體色呈黃或土黃色，身上有一系列狹窄的黑色條紋，腹部呈白色，頭部條紋則較密，耳背為黑色，有白斑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亞洲的森林、雨林、草地、沼澤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肉食性，以各種大、小型哺乳動物為食。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29646" y="1825625"/>
            <a:ext cx="2704010" cy="403507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84975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B495CF"/>
            </a:gs>
            <a:gs pos="77000">
              <a:schemeClr val="accent1">
                <a:lumMod val="5000"/>
                <a:lumOff val="95000"/>
              </a:schemeClr>
            </a:gs>
            <a:gs pos="19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資料來</a:t>
            </a:r>
            <a:r>
              <a:rPr lang="zh-TW" altLang="en-US" dirty="0">
                <a:solidFill>
                  <a:schemeClr val="bg1"/>
                </a:solidFill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	</a:t>
            </a:r>
            <a:r>
              <a:rPr lang="zh-TW" altLang="en-US" dirty="0" smtClean="0">
                <a:solidFill>
                  <a:schemeClr val="bg1"/>
                </a:solidFill>
              </a:rPr>
              <a:t>非洲獅</a:t>
            </a:r>
            <a:endParaRPr lang="en-US" altLang="zh-TW" dirty="0" smtClean="0">
              <a:solidFill>
                <a:schemeClr val="bg1"/>
              </a:solidFill>
            </a:endParaRPr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newweb.zoo.gov.tw/Pager/Show/ZooData_Index_Show.aspx?Animal_ID=65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0070C0"/>
                </a:solidFill>
              </a:rPr>
              <a:t>         灰</a:t>
            </a:r>
            <a:r>
              <a:rPr lang="zh-TW" altLang="en-US" dirty="0">
                <a:solidFill>
                  <a:srgbClr val="0070C0"/>
                </a:solidFill>
              </a:rPr>
              <a:t>袋鼠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newweb.zoo.gov.tw/Pager/Show/ZooData_Index_Show.aspx?Animal_ID=50</a:t>
            </a:r>
            <a:endParaRPr lang="en-US" altLang="zh-TW" dirty="0" smtClean="0"/>
          </a:p>
          <a:p>
            <a:r>
              <a:rPr lang="zh-TW" altLang="en-US" dirty="0"/>
              <a:t>	</a:t>
            </a:r>
            <a:r>
              <a:rPr lang="zh-TW" altLang="en-US" dirty="0">
                <a:solidFill>
                  <a:srgbClr val="0070C0"/>
                </a:solidFill>
              </a:rPr>
              <a:t>孟加拉</a:t>
            </a:r>
            <a:r>
              <a:rPr lang="zh-TW" altLang="en-US" dirty="0" smtClean="0">
                <a:solidFill>
                  <a:srgbClr val="0070C0"/>
                </a:solidFill>
              </a:rPr>
              <a:t>虎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en-US" altLang="zh-TW" dirty="0">
                <a:solidFill>
                  <a:srgbClr val="0070C0"/>
                </a:solidFill>
              </a:rPr>
              <a:t>http://</a:t>
            </a:r>
            <a:r>
              <a:rPr lang="en-US" altLang="zh-TW" dirty="0" smtClean="0">
                <a:solidFill>
                  <a:srgbClr val="0070C0"/>
                </a:solidFill>
              </a:rPr>
              <a:t>newweb.zoo.gov.tw/Pager/Show/ZooData_Index_Show.aspx?Animal_ID=107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26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5000">
        <p14:vortex dir="r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195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文鼎新中黑</vt:lpstr>
      <vt:lpstr>新細明體</vt:lpstr>
      <vt:lpstr>Arial</vt:lpstr>
      <vt:lpstr>Calibri</vt:lpstr>
      <vt:lpstr>Office 佈景主題</vt:lpstr>
      <vt:lpstr>動物介紹</vt:lpstr>
      <vt:lpstr> 非洲獅</vt:lpstr>
      <vt:lpstr>灰袋鼠</vt:lpstr>
      <vt:lpstr>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2019-12-30T02:46:09Z</dcterms:created>
  <dcterms:modified xsi:type="dcterms:W3CDTF">2020-01-13T02:54:27Z</dcterms:modified>
</cp:coreProperties>
</file>