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4ED37-F3E2-4B38-986A-ABD4630FF1F7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7D2AA-29D4-4B16-BD9B-6626802EBC7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5234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4ED37-F3E2-4B38-986A-ABD4630FF1F7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7D2AA-29D4-4B16-BD9B-6626802EBC7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24984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4ED37-F3E2-4B38-986A-ABD4630FF1F7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7D2AA-29D4-4B16-BD9B-6626802EBC7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0632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4ED37-F3E2-4B38-986A-ABD4630FF1F7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7D2AA-29D4-4B16-BD9B-6626802EBC7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276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4ED37-F3E2-4B38-986A-ABD4630FF1F7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7D2AA-29D4-4B16-BD9B-6626802EBC7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781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4ED37-F3E2-4B38-986A-ABD4630FF1F7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7D2AA-29D4-4B16-BD9B-6626802EBC7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8539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4ED37-F3E2-4B38-986A-ABD4630FF1F7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7D2AA-29D4-4B16-BD9B-6626802EBC7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857831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4ED37-F3E2-4B38-986A-ABD4630FF1F7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7D2AA-29D4-4B16-BD9B-6626802EBC7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054427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4ED37-F3E2-4B38-986A-ABD4630FF1F7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7D2AA-29D4-4B16-BD9B-6626802EBC7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76686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4ED37-F3E2-4B38-986A-ABD4630FF1F7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7D2AA-29D4-4B16-BD9B-6626802EBC7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2111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4ED37-F3E2-4B38-986A-ABD4630FF1F7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7D2AA-29D4-4B16-BD9B-6626802EBC7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0702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84ED37-F3E2-4B38-986A-ABD4630FF1F7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27D2AA-29D4-4B16-BD9B-6626802EBC7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94028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107" TargetMode="External"/><Relationship Id="rId2" Type="http://schemas.openxmlformats.org/officeDocument/2006/relationships/hyperlink" Target="http://newweb.zoo.gov.tw/Pager/Show/ZooData_Index_Show.aspx?Animal_ID=10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100000">
              <a:schemeClr val="accent5">
                <a:lumMod val="75000"/>
              </a:schemeClr>
            </a:gs>
            <a:gs pos="37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動物介紹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蒐集資料</a:t>
            </a:r>
            <a:r>
              <a:rPr lang="en-US" altLang="zh-TW" dirty="0" smtClean="0"/>
              <a:t>:</a:t>
            </a:r>
            <a:r>
              <a:rPr lang="en-US" altLang="zh-TW" dirty="0" err="1" smtClean="0"/>
              <a:t>Vivi</a:t>
            </a:r>
            <a:r>
              <a:rPr lang="zh-TW" altLang="en-US" dirty="0" smtClean="0"/>
              <a:t>鈺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542164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100000">
              <a:srgbClr val="FF0000"/>
            </a:gs>
            <a:gs pos="37000">
              <a:srgbClr val="FFC000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花豹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 smtClean="0"/>
              <a:t>分類</a:t>
            </a:r>
            <a:r>
              <a:rPr lang="en-US" altLang="zh-TW" dirty="0"/>
              <a:t>:</a:t>
            </a:r>
            <a:r>
              <a:rPr lang="zh-TW" altLang="en-US" dirty="0" smtClean="0"/>
              <a:t>脊索動物</a:t>
            </a:r>
            <a:r>
              <a:rPr lang="zh-TW" altLang="en-US" dirty="0"/>
              <a:t>門</a:t>
            </a:r>
          </a:p>
          <a:p>
            <a:r>
              <a:rPr lang="zh-TW" altLang="en-US" dirty="0"/>
              <a:t>哺乳綱</a:t>
            </a:r>
          </a:p>
          <a:p>
            <a:r>
              <a:rPr lang="zh-TW" altLang="en-US" dirty="0"/>
              <a:t>食性</a:t>
            </a:r>
            <a:r>
              <a:rPr lang="zh-TW" altLang="en-US" dirty="0" smtClean="0"/>
              <a:t>：肉食性</a:t>
            </a:r>
            <a:r>
              <a:rPr lang="zh-TW" altLang="en-US" dirty="0"/>
              <a:t>，以各種大小型哺乳動物為食。</a:t>
            </a:r>
          </a:p>
          <a:p>
            <a:pPr marL="0" indent="0">
              <a:buNone/>
            </a:pPr>
            <a:endParaRPr lang="zh-TW" altLang="en-US" dirty="0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689566" y="2417220"/>
            <a:ext cx="3621949" cy="2593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22343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100000">
              <a:schemeClr val="accent4">
                <a:lumMod val="60000"/>
                <a:lumOff val="40000"/>
              </a:schemeClr>
            </a:gs>
            <a:gs pos="37000">
              <a:schemeClr val="accent4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石虎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zh-TW" altLang="en-US" dirty="0"/>
              <a:t>食性：	肉食性，以小型動物為主。本園餵食生腱丁、雞胸肉、小白鼠、蛋、鈣磷粉、維生素 </a:t>
            </a:r>
            <a:r>
              <a:rPr lang="en-US" altLang="zh-TW" dirty="0"/>
              <a:t>E</a:t>
            </a:r>
            <a:r>
              <a:rPr lang="zh-TW" altLang="en-US" dirty="0"/>
              <a:t>、益肥王。</a:t>
            </a:r>
          </a:p>
          <a:p>
            <a:pPr marL="0" indent="0">
              <a:buNone/>
            </a:pPr>
            <a:r>
              <a:rPr lang="zh-TW" altLang="en-US" dirty="0"/>
              <a:t>解說：	</a:t>
            </a:r>
          </a:p>
          <a:p>
            <a:pPr marL="0" indent="0">
              <a:buNone/>
            </a:pPr>
            <a:r>
              <a:rPr lang="zh-TW" altLang="en-US" dirty="0"/>
              <a:t>石虎耳背的白斑是與家貓分辨的特徵之一。</a:t>
            </a:r>
          </a:p>
          <a:p>
            <a:pPr marL="0" indent="0">
              <a:buNone/>
            </a:pPr>
            <a:r>
              <a:rPr lang="zh-TW" altLang="en-US" dirty="0"/>
              <a:t>石虎為小型肉食性貓科動物，常單獨活動，屬於夜行性</a:t>
            </a:r>
            <a:r>
              <a:rPr lang="zh-TW" altLang="en-US" dirty="0" smtClean="0"/>
              <a:t>。</a:t>
            </a:r>
            <a:endParaRPr lang="zh-TW" altLang="en-US" dirty="0"/>
          </a:p>
          <a:p>
            <a:pPr marL="0" indent="0">
              <a:buNone/>
            </a:pPr>
            <a:endParaRPr lang="zh-TW" altLang="en-US" dirty="0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872446" y="1690689"/>
            <a:ext cx="3817892" cy="2550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70318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100000">
              <a:schemeClr val="accent6">
                <a:lumMod val="75000"/>
              </a:schemeClr>
            </a:gs>
            <a:gs pos="37000">
              <a:schemeClr val="accent6">
                <a:lumMod val="60000"/>
                <a:lumOff val="4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	孟加拉虎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dirty="0"/>
              <a:t>分類</a:t>
            </a:r>
            <a:r>
              <a:rPr lang="zh-TW" altLang="en-US" dirty="0" smtClean="0"/>
              <a:t>：脊索動物</a:t>
            </a:r>
            <a:r>
              <a:rPr lang="zh-TW" altLang="en-US" dirty="0"/>
              <a:t>門</a:t>
            </a:r>
          </a:p>
          <a:p>
            <a:r>
              <a:rPr lang="zh-TW" altLang="en-US" dirty="0"/>
              <a:t>哺乳綱</a:t>
            </a:r>
          </a:p>
          <a:p>
            <a:r>
              <a:rPr lang="zh-TW" altLang="en-US" dirty="0"/>
              <a:t>食肉目</a:t>
            </a:r>
          </a:p>
          <a:p>
            <a:r>
              <a:rPr lang="zh-TW" altLang="en-US" dirty="0"/>
              <a:t>貓科</a:t>
            </a:r>
          </a:p>
          <a:p>
            <a:r>
              <a:rPr lang="zh-TW" altLang="en-US" dirty="0"/>
              <a:t>保育</a:t>
            </a:r>
            <a:r>
              <a:rPr lang="zh-TW" altLang="en-US" dirty="0" smtClean="0"/>
              <a:t>：瀕臨</a:t>
            </a:r>
            <a:r>
              <a:rPr lang="zh-TW" altLang="en-US" dirty="0"/>
              <a:t>絕種保育類野生動物</a:t>
            </a:r>
          </a:p>
          <a:p>
            <a:r>
              <a:rPr lang="zh-TW" altLang="en-US" dirty="0"/>
              <a:t>形態</a:t>
            </a:r>
            <a:r>
              <a:rPr lang="zh-TW" altLang="en-US" dirty="0" smtClean="0"/>
              <a:t>：體</a:t>
            </a:r>
            <a:r>
              <a:rPr lang="zh-TW" altLang="en-US" dirty="0"/>
              <a:t>色呈黃或土黃色，身上有一系列狹窄的黑色條紋，腹部呈</a:t>
            </a:r>
            <a:r>
              <a:rPr lang="zh-TW" altLang="en-US" dirty="0" smtClean="0"/>
              <a:t>白色</a:t>
            </a:r>
            <a:endParaRPr lang="zh-TW" altLang="en-US" dirty="0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603966" y="1690689"/>
            <a:ext cx="2808514" cy="3835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11071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花</a:t>
            </a:r>
            <a:r>
              <a:rPr lang="zh-TW" altLang="en-US" dirty="0"/>
              <a:t>豹</a:t>
            </a:r>
            <a:r>
              <a:rPr lang="en-US" altLang="zh-TW" dirty="0" smtClean="0">
                <a:hlinkClick r:id="rId2"/>
              </a:rPr>
              <a:t>http</a:t>
            </a:r>
            <a:r>
              <a:rPr lang="en-US" altLang="zh-TW" dirty="0">
                <a:hlinkClick r:id="rId2"/>
              </a:rPr>
              <a:t>://</a:t>
            </a:r>
            <a:r>
              <a:rPr lang="en-US" altLang="zh-TW" dirty="0" smtClean="0">
                <a:hlinkClick r:id="rId2"/>
              </a:rPr>
              <a:t>newweb.zoo.gov.tw/Pager/Show/ZooData_Index_Show.aspx?Animal_ID=10</a:t>
            </a:r>
            <a:endParaRPr lang="en-US" altLang="zh-TW" dirty="0" smtClean="0"/>
          </a:p>
          <a:p>
            <a:r>
              <a:rPr lang="zh-TW" altLang="en-US" dirty="0" smtClean="0"/>
              <a:t>石虎</a:t>
            </a:r>
            <a:r>
              <a:rPr lang="en-US" altLang="zh-TW" dirty="0" smtClean="0">
                <a:hlinkClick r:id="rId2"/>
              </a:rPr>
              <a:t>http</a:t>
            </a:r>
            <a:r>
              <a:rPr lang="en-US" altLang="zh-TW" dirty="0">
                <a:hlinkClick r:id="rId2"/>
              </a:rPr>
              <a:t>://</a:t>
            </a:r>
            <a:r>
              <a:rPr lang="en-US" altLang="zh-TW" dirty="0" smtClean="0">
                <a:hlinkClick r:id="rId2"/>
              </a:rPr>
              <a:t>newweb.zoo.gov.tw/Pager/Show/ZooData_Index_Show.aspx?Animal_ID=10</a:t>
            </a:r>
            <a:endParaRPr lang="en-US" altLang="zh-TW" dirty="0" smtClean="0"/>
          </a:p>
          <a:p>
            <a:r>
              <a:rPr lang="zh-TW" altLang="en-US" dirty="0"/>
              <a:t>孟加拉虎</a:t>
            </a:r>
            <a:endParaRPr lang="en-US" altLang="zh-TW" dirty="0" smtClean="0"/>
          </a:p>
          <a:p>
            <a:r>
              <a:rPr lang="en-US" altLang="zh-TW" dirty="0" smtClean="0">
                <a:hlinkClick r:id="rId3"/>
              </a:rPr>
              <a:t>http</a:t>
            </a:r>
            <a:r>
              <a:rPr lang="en-US" altLang="zh-TW" dirty="0">
                <a:hlinkClick r:id="rId3"/>
              </a:rPr>
              <a:t>://</a:t>
            </a:r>
            <a:r>
              <a:rPr lang="en-US" altLang="zh-TW" dirty="0" smtClean="0">
                <a:hlinkClick r:id="rId3"/>
              </a:rPr>
              <a:t>newweb.zoo.gov.tw/Pager/Show/ZooData_Index_Show.aspx?Animal_ID=107</a:t>
            </a:r>
            <a:endParaRPr lang="en-US" altLang="zh-TW" dirty="0" smtClean="0"/>
          </a:p>
          <a:p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41066608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84</TotalTime>
  <Words>87</Words>
  <Application>Microsoft Office PowerPoint</Application>
  <PresentationFormat>如螢幕大小 (4:3)</PresentationFormat>
  <Paragraphs>23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0" baseType="lpstr">
      <vt:lpstr>新細明體</vt:lpstr>
      <vt:lpstr>Arial</vt:lpstr>
      <vt:lpstr>Calibri</vt:lpstr>
      <vt:lpstr>Calibri Light</vt:lpstr>
      <vt:lpstr>Office 佈景主題</vt:lpstr>
      <vt:lpstr>動物介紹</vt:lpstr>
      <vt:lpstr>花豹</vt:lpstr>
      <vt:lpstr>石虎</vt:lpstr>
      <vt:lpstr> 孟加拉虎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動物介紹</dc:title>
  <dc:creator>Windows 使用者</dc:creator>
  <cp:lastModifiedBy>Windows 使用者</cp:lastModifiedBy>
  <cp:revision>10</cp:revision>
  <dcterms:created xsi:type="dcterms:W3CDTF">2019-12-30T02:46:49Z</dcterms:created>
  <dcterms:modified xsi:type="dcterms:W3CDTF">2020-01-13T03:03:19Z</dcterms:modified>
</cp:coreProperties>
</file>