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D56D-BA5D-4A40-A437-2CCFA3A43A8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9685-F3FB-47BE-BEBC-BD68FC0C5CD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0571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D56D-BA5D-4A40-A437-2CCFA3A43A8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9685-F3FB-47BE-BEBC-BD68FC0C5C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4216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D56D-BA5D-4A40-A437-2CCFA3A43A8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9685-F3FB-47BE-BEBC-BD68FC0C5C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4105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D56D-BA5D-4A40-A437-2CCFA3A43A8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9685-F3FB-47BE-BEBC-BD68FC0C5C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0708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D56D-BA5D-4A40-A437-2CCFA3A43A8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9685-F3FB-47BE-BEBC-BD68FC0C5CD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9683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D56D-BA5D-4A40-A437-2CCFA3A43A8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9685-F3FB-47BE-BEBC-BD68FC0C5C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5714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D56D-BA5D-4A40-A437-2CCFA3A43A8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9685-F3FB-47BE-BEBC-BD68FC0C5C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040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D56D-BA5D-4A40-A437-2CCFA3A43A8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9685-F3FB-47BE-BEBC-BD68FC0C5C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5673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D56D-BA5D-4A40-A437-2CCFA3A43A8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9685-F3FB-47BE-BEBC-BD68FC0C5C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9453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6637D56D-BA5D-4A40-A437-2CCFA3A43A8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C09685-F3FB-47BE-BEBC-BD68FC0C5C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8132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D56D-BA5D-4A40-A437-2CCFA3A43A8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9685-F3FB-47BE-BEBC-BD68FC0C5C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7487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637D56D-BA5D-4A40-A437-2CCFA3A43A8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0C09685-F3FB-47BE-BEBC-BD68FC0C5CD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1147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328" TargetMode="External"/><Relationship Id="rId2" Type="http://schemas.openxmlformats.org/officeDocument/2006/relationships/hyperlink" Target="http://newweb.zoo.gov.tw/Pager/Show/ZooData_Index_Show.aspx?Animal_ID=10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動物介紹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資料蒐集</a:t>
            </a:r>
            <a:r>
              <a:rPr lang="en-US" altLang="zh-TW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:Ann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6675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花豹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zh-TW" altLang="en-US" sz="24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花豹經常棲息於樹上或樹叢茂密的地方，這些濃密的枝葉能遮掩身形，陽光透過樹葉造成光斑和牠身上的斑紋互相輝映，形成極佳的隱蔽色，使牠成為藏匿隱身的能手。</a:t>
            </a:r>
          </a:p>
          <a:p>
            <a:r>
              <a:rPr lang="zh-TW" altLang="en-US" sz="24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花豹中有些體色全黑，稱之為黑豹。實際上牠們是同一種動物，在明亮處仔細觀察黑豹，仍可看見像花豹一樣的斑紋。</a:t>
            </a:r>
          </a:p>
          <a:p>
            <a:endParaRPr lang="zh-TW" altLang="en-US" sz="24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0" y="2322868"/>
            <a:ext cx="4417726" cy="3163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27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竹鳥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通常小群在密林底層活動，甚少出現在空礦處。鳴叫聲頗有變化，通常會圓潤的喉音，有時會模仿其他鳥類的叫聲。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381624" y="1554480"/>
            <a:ext cx="3133725" cy="3242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999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非洲象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zh-TW" altLang="en-US" sz="1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非洲象的適應力很強，可以在各種環境下生存，包括森林、大草原、沼澤、灌木林及乾燥半沙漠型的灌木林中，由海平面一直到海拔</a:t>
            </a:r>
            <a:r>
              <a:rPr lang="en-US" altLang="zh-TW" sz="1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5,000m</a:t>
            </a:r>
            <a:r>
              <a:rPr lang="zh-TW" altLang="en-US" sz="1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的地區都有他們的蹤跡，他們選擇棲地的條件是要有充份而乾淨的水源及足夠的食物。</a:t>
            </a:r>
          </a:p>
          <a:p>
            <a:r>
              <a:rPr lang="zh-TW" altLang="en-US" sz="1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象鼻的功用很多，可以用來撿拾食物、呼吸、喝水，或是把水噴到身上散熱。</a:t>
            </a:r>
          </a:p>
          <a:p>
            <a:r>
              <a:rPr lang="zh-TW" altLang="en-US" sz="1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非洲象是群居的動物，象群主要成員為雌象及他們的子女，由優勢母象領導，非常有組織，也很穩定，領導的地位會一直持續到死亡，再由他們的長女繼承領導地位；當雌象發情時，雄象會加入象群。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54088" y="2560320"/>
            <a:ext cx="3290752" cy="2468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823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資料來源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花豹</a:t>
            </a:r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  <a:hlinkClick r:id="rId2"/>
              </a:rPr>
              <a:t>http</a:t>
            </a:r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  <a:hlinkClick r:id="rId2"/>
              </a:rPr>
              <a:t>://</a:t>
            </a:r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  <a:hlinkClick r:id="rId2"/>
              </a:rPr>
              <a:t>newweb.zoo.gov.tw/Pager/Show/ZooData_Index_Show.aspx?Animal_ID=108</a:t>
            </a:r>
            <a:endParaRPr lang="en-US" altLang="zh-TW" sz="3200" dirty="0" smtClean="0">
              <a:solidFill>
                <a:schemeClr val="tx1">
                  <a:lumMod val="95000"/>
                  <a:lumOff val="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竹鳥</a:t>
            </a:r>
          </a:p>
          <a:p>
            <a:r>
              <a:rPr lang="en-US" altLang="zh-TW" sz="3200" dirty="0">
                <a:latin typeface="清松手寫體1" panose="00000500000000000000" pitchFamily="2" charset="-120"/>
                <a:ea typeface="清松手寫體1" panose="00000500000000000000" pitchFamily="2" charset="-120"/>
                <a:hlinkClick r:id="rId3"/>
              </a:rPr>
              <a:t>http://</a:t>
            </a:r>
            <a:r>
              <a:rPr lang="en-US" altLang="zh-TW" sz="3200" dirty="0" smtClean="0">
                <a:latin typeface="清松手寫體1" panose="00000500000000000000" pitchFamily="2" charset="-120"/>
                <a:ea typeface="清松手寫體1" panose="00000500000000000000" pitchFamily="2" charset="-120"/>
                <a:hlinkClick r:id="rId3"/>
              </a:rPr>
              <a:t>newweb.zoo.gov.tw/Pager/Show/ZooData_Index_Show.aspx?Animal_ID=328</a:t>
            </a:r>
            <a:endParaRPr lang="en-US" altLang="zh-TW" sz="32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sz="32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非洲象</a:t>
            </a:r>
            <a:r>
              <a:rPr lang="en-US" altLang="zh-TW" sz="32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http</a:t>
            </a:r>
            <a:r>
              <a:rPr lang="en-US" altLang="zh-TW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://</a:t>
            </a:r>
            <a:r>
              <a:rPr lang="en-US" altLang="zh-TW" sz="32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newweb.zoo.gov.tw/Pager/Show/ZooData_Index_Show.aspx?Animal_ID=62</a:t>
            </a:r>
            <a:endParaRPr lang="en-US" altLang="zh-TW" sz="32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11621865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83</TotalTime>
  <Words>305</Words>
  <Application>Microsoft Office PowerPoint</Application>
  <PresentationFormat>如螢幕大小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清松手寫體1</vt:lpstr>
      <vt:lpstr>新細明體</vt:lpstr>
      <vt:lpstr>Calibri</vt:lpstr>
      <vt:lpstr>Calibri Light</vt:lpstr>
      <vt:lpstr>回顧</vt:lpstr>
      <vt:lpstr>動物介紹</vt:lpstr>
      <vt:lpstr>花豹</vt:lpstr>
      <vt:lpstr>竹鳥</vt:lpstr>
      <vt:lpstr>非洲象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10</cp:revision>
  <dcterms:created xsi:type="dcterms:W3CDTF">2019-12-30T02:47:20Z</dcterms:created>
  <dcterms:modified xsi:type="dcterms:W3CDTF">2020-01-13T03:01:43Z</dcterms:modified>
</cp:coreProperties>
</file>