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26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D53F-7D36-48A4-9EA2-2D45702B032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E9993-63E8-400B-A48D-03D5AB7F52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5014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D53F-7D36-48A4-9EA2-2D45702B032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E9993-63E8-400B-A48D-03D5AB7F52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3437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D53F-7D36-48A4-9EA2-2D45702B032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E9993-63E8-400B-A48D-03D5AB7F52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4140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D53F-7D36-48A4-9EA2-2D45702B032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E9993-63E8-400B-A48D-03D5AB7F52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864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D53F-7D36-48A4-9EA2-2D45702B032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E9993-63E8-400B-A48D-03D5AB7F52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593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D53F-7D36-48A4-9EA2-2D45702B032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E9993-63E8-400B-A48D-03D5AB7F52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8402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D53F-7D36-48A4-9EA2-2D45702B032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E9993-63E8-400B-A48D-03D5AB7F52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469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D53F-7D36-48A4-9EA2-2D45702B032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E9993-63E8-400B-A48D-03D5AB7F52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420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D53F-7D36-48A4-9EA2-2D45702B032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E9993-63E8-400B-A48D-03D5AB7F52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0080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D53F-7D36-48A4-9EA2-2D45702B032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E9993-63E8-400B-A48D-03D5AB7F52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2413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2D53F-7D36-48A4-9EA2-2D45702B032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E9993-63E8-400B-A48D-03D5AB7F52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33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2D53F-7D36-48A4-9EA2-2D45702B0322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E9993-63E8-400B-A48D-03D5AB7F52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3565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424" TargetMode="External"/><Relationship Id="rId2" Type="http://schemas.openxmlformats.org/officeDocument/2006/relationships/hyperlink" Target="http://newweb.zoo.gov.tw/Pager/Show/ZooData_Index_Show.aspx?Animal_ID=12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4000">
              <a:srgbClr val="FFC000"/>
            </a:gs>
            <a:gs pos="39000">
              <a:srgbClr val="FFFF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中廣告體" panose="020B0602010101010101" pitchFamily="34" charset="-120"/>
                <a:ea typeface="文鼎中廣告體" panose="020B0602010101010101" pitchFamily="34" charset="-120"/>
              </a:rPr>
              <a:t>我最喜歡的動物檔案</a:t>
            </a:r>
            <a:endParaRPr lang="zh-TW" altLang="en-US" dirty="0">
              <a:latin typeface="文鼎中廣告體" panose="020B0602010101010101" pitchFamily="34" charset="-120"/>
              <a:ea typeface="文鼎中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</a:t>
            </a:r>
            <a:r>
              <a:rPr lang="en-US" altLang="zh-TW" dirty="0" err="1" smtClean="0"/>
              <a:t>jessie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1216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000">
        <p14:ferris dir="l"/>
      </p:transition>
    </mc:Choice>
    <mc:Fallback>
      <p:transition spd="slow" advTm="1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chemeClr val="accent6">
                <a:lumMod val="20000"/>
                <a:lumOff val="80000"/>
              </a:schemeClr>
            </a:gs>
            <a:gs pos="7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5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B0F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黑腳企鵝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食性：	遠洋</a:t>
            </a:r>
            <a:r>
              <a:rPr lang="en-US" altLang="zh-TW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0.5-1.2</a:t>
            </a:r>
            <a:r>
              <a:rPr lang="zh-TW" altLang="en-US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公分長的魚。較重要的捕獲魚種有</a:t>
            </a:r>
            <a:r>
              <a:rPr lang="en-US" altLang="zh-TW" dirty="0" err="1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Engraulis</a:t>
            </a:r>
            <a:r>
              <a:rPr lang="en-US" altLang="zh-TW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 </a:t>
            </a:r>
            <a:r>
              <a:rPr lang="en-US" altLang="zh-TW" dirty="0" err="1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capensis</a:t>
            </a:r>
            <a:r>
              <a:rPr lang="en-US" altLang="zh-TW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, </a:t>
            </a:r>
            <a:r>
              <a:rPr lang="en-US" altLang="zh-TW" dirty="0" err="1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Sardinops</a:t>
            </a:r>
            <a:r>
              <a:rPr lang="en-US" altLang="zh-TW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 </a:t>
            </a:r>
            <a:r>
              <a:rPr lang="en-US" altLang="zh-TW" dirty="0" err="1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ocellata</a:t>
            </a:r>
            <a:r>
              <a:rPr lang="en-US" altLang="zh-TW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, </a:t>
            </a:r>
            <a:r>
              <a:rPr lang="en-US" altLang="zh-TW" dirty="0" err="1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Sufflogovius</a:t>
            </a:r>
            <a:r>
              <a:rPr lang="en-US" altLang="zh-TW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 </a:t>
            </a:r>
            <a:r>
              <a:rPr lang="en-US" altLang="zh-TW" dirty="0" err="1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bibarbatus</a:t>
            </a:r>
            <a:r>
              <a:rPr lang="en-US" altLang="zh-TW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 </a:t>
            </a:r>
            <a:r>
              <a:rPr lang="zh-TW" altLang="en-US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及</a:t>
            </a:r>
            <a:r>
              <a:rPr lang="en-US" altLang="zh-TW" dirty="0" err="1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Etrumeus</a:t>
            </a:r>
            <a:r>
              <a:rPr lang="en-US" altLang="zh-TW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 </a:t>
            </a:r>
            <a:r>
              <a:rPr lang="en-US" altLang="zh-TW" dirty="0" err="1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teres</a:t>
            </a:r>
            <a:r>
              <a:rPr lang="zh-TW" altLang="en-US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。</a:t>
            </a:r>
          </a:p>
        </p:txBody>
      </p:sp>
      <p:pic>
        <p:nvPicPr>
          <p:cNvPr id="1026" name="Picture 2" descr="黑腳企鵝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0099" y="1193784"/>
            <a:ext cx="2401751" cy="394416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568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500">
              <a:schemeClr val="accent5">
                <a:lumMod val="60000"/>
                <a:lumOff val="40000"/>
              </a:schemeClr>
            </a:gs>
            <a:gs pos="29000">
              <a:schemeClr val="accent2">
                <a:lumMod val="40000"/>
                <a:lumOff val="60000"/>
              </a:schemeClr>
            </a:gs>
            <a:gs pos="7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5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16033" y="352063"/>
            <a:ext cx="7886700" cy="1325563"/>
          </a:xfrm>
        </p:spPr>
        <p:txBody>
          <a:bodyPr/>
          <a:lstStyle/>
          <a:p>
            <a:r>
              <a:rPr lang="zh-TW" altLang="en-US" dirty="0">
                <a:solidFill>
                  <a:srgbClr val="C00000"/>
                </a:solidFill>
                <a:latin typeface="文鼎粗廣告體" panose="020B0609010101010101" pitchFamily="49" charset="-120"/>
                <a:ea typeface="文鼎粗廣告體" panose="020B0609010101010101" pitchFamily="49" charset="-120"/>
              </a:rPr>
              <a:t>大紅鶴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食性：	食物相對複雜，會覓食水生無脊椎動物，也會覓食水生植物的種子、藻類、矽藻及腐葉。有時會吸入泥土，來萃取有機物質。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162549" y="1329236"/>
            <a:ext cx="2753542" cy="367572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00B0F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084338288"/>
      </p:ext>
    </p:extLst>
  </p:cSld>
  <p:clrMapOvr>
    <a:masterClrMapping/>
  </p:clrMapOvr>
  <p:transition spd="slow" advTm="1000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3050">
              <a:srgbClr val="EFC8B1"/>
            </a:gs>
            <a:gs pos="100000">
              <a:schemeClr val="accent5">
                <a:lumMod val="60000"/>
                <a:lumOff val="40000"/>
              </a:schemeClr>
            </a:gs>
            <a:gs pos="60000">
              <a:schemeClr val="accent4">
                <a:lumMod val="20000"/>
                <a:lumOff val="80000"/>
              </a:schemeClr>
            </a:gs>
            <a:gs pos="0">
              <a:schemeClr val="accent4">
                <a:lumMod val="60000"/>
                <a:lumOff val="40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5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資料來</a:t>
            </a:r>
            <a:r>
              <a:rPr lang="zh-TW" altLang="en-US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源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latin typeface="文鼎粗標準楷體" panose="020B0602010101010101" pitchFamily="34" charset="-120"/>
                <a:ea typeface="文鼎粗標準楷體" panose="020B0602010101010101" pitchFamily="34" charset="-120"/>
                <a:hlinkClick r:id="rId2"/>
              </a:rPr>
              <a:t>new</a:t>
            </a:r>
            <a:r>
              <a:rPr lang="zh-TW" altLang="en-US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黑腳企鵝</a:t>
            </a:r>
            <a:r>
              <a:rPr lang="en-US" altLang="zh-TW" dirty="0">
                <a:latin typeface="文鼎粗標準楷體" panose="020B0602010101010101" pitchFamily="34" charset="-120"/>
                <a:ea typeface="文鼎粗標準楷體" panose="020B0602010101010101" pitchFamily="34" charset="-120"/>
                <a:hlinkClick r:id="rId2"/>
              </a:rPr>
              <a:t>http://</a:t>
            </a:r>
            <a:r>
              <a:rPr lang="en-US" altLang="zh-TW" dirty="0" smtClean="0">
                <a:latin typeface="文鼎粗標準楷體" panose="020B0602010101010101" pitchFamily="34" charset="-120"/>
                <a:ea typeface="文鼎粗標準楷體" panose="020B0602010101010101" pitchFamily="34" charset="-120"/>
                <a:hlinkClick r:id="rId2"/>
              </a:rPr>
              <a:t>web.zoo.gov.tw/Pager/Show/ZooData_Index_Show.aspx?Animal_ID=121</a:t>
            </a:r>
            <a:endParaRPr lang="en-US" altLang="zh-TW" dirty="0" smtClean="0">
              <a:latin typeface="文鼎粗標準楷體" panose="020B0602010101010101" pitchFamily="34" charset="-120"/>
              <a:ea typeface="文鼎粗標準楷體" panose="020B0602010101010101" pitchFamily="34" charset="-120"/>
            </a:endParaRPr>
          </a:p>
          <a:p>
            <a:r>
              <a:rPr lang="zh-TW" altLang="en-US" dirty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大</a:t>
            </a:r>
            <a:r>
              <a:rPr lang="zh-TW" altLang="en-US" dirty="0" smtClean="0">
                <a:latin typeface="文鼎粗標準楷體" panose="020B0602010101010101" pitchFamily="34" charset="-120"/>
                <a:ea typeface="文鼎粗標準楷體" panose="020B0602010101010101" pitchFamily="34" charset="-120"/>
              </a:rPr>
              <a:t>紅鶴</a:t>
            </a:r>
            <a:endParaRPr lang="en-US" altLang="zh-TW" dirty="0" smtClean="0">
              <a:latin typeface="文鼎粗標準楷體" panose="020B0602010101010101" pitchFamily="34" charset="-120"/>
              <a:ea typeface="文鼎粗標準楷體" panose="020B0602010101010101" pitchFamily="34" charset="-120"/>
            </a:endParaRPr>
          </a:p>
          <a:p>
            <a:r>
              <a:rPr lang="en-US" altLang="zh-TW" dirty="0">
                <a:latin typeface="文鼎粗標準楷體" panose="020B0602010101010101" pitchFamily="34" charset="-120"/>
                <a:ea typeface="文鼎粗標準楷體" panose="020B0602010101010101" pitchFamily="34" charset="-120"/>
                <a:hlinkClick r:id="rId3"/>
              </a:rPr>
              <a:t>http://newweb.zoo.gov.tw/Pager/Show/ZooData_Index_Show.aspx?Animal_ID=424</a:t>
            </a:r>
            <a:endParaRPr lang="en-US" altLang="zh-TW" dirty="0" smtClean="0">
              <a:latin typeface="文鼎粗標準楷體" panose="020B0602010101010101" pitchFamily="34" charset="-120"/>
              <a:ea typeface="文鼎粗標準楷體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7952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3000">
        <p:blinds dir="vert"/>
      </p:transition>
    </mc:Choice>
    <mc:Fallback>
      <p:transition spd="slow" advTm="3000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</TotalTime>
  <Words>33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文鼎中廣告體</vt:lpstr>
      <vt:lpstr>文鼎粗廣告體</vt:lpstr>
      <vt:lpstr>文鼎粗標準楷體</vt:lpstr>
      <vt:lpstr>新細明體</vt:lpstr>
      <vt:lpstr>Arial</vt:lpstr>
      <vt:lpstr>Calibri</vt:lpstr>
      <vt:lpstr>Calibri Light</vt:lpstr>
      <vt:lpstr>Office 佈景主題</vt:lpstr>
      <vt:lpstr>我最喜歡的動物檔案</vt:lpstr>
      <vt:lpstr>黑腳企鵝</vt:lpstr>
      <vt:lpstr>大紅鶴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我最喜歡的動物檔案</dc:title>
  <dc:creator>Windows 使用者</dc:creator>
  <cp:lastModifiedBy>Windows 使用者</cp:lastModifiedBy>
  <cp:revision>10</cp:revision>
  <dcterms:created xsi:type="dcterms:W3CDTF">2019-12-30T02:45:48Z</dcterms:created>
  <dcterms:modified xsi:type="dcterms:W3CDTF">2020-01-13T03:00:17Z</dcterms:modified>
</cp:coreProperties>
</file>