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22BA2-E6B1-465E-88E4-15B24243C098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05A95-1D80-4079-B830-B56142691DC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016709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22BA2-E6B1-465E-88E4-15B24243C098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05A95-1D80-4079-B830-B56142691DC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1453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22BA2-E6B1-465E-88E4-15B24243C098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05A95-1D80-4079-B830-B56142691DC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3920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22BA2-E6B1-465E-88E4-15B24243C098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05A95-1D80-4079-B830-B56142691DC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3671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22BA2-E6B1-465E-88E4-15B24243C098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05A95-1D80-4079-B830-B56142691DC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03708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22BA2-E6B1-465E-88E4-15B24243C098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05A95-1D80-4079-B830-B56142691DC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5659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22BA2-E6B1-465E-88E4-15B24243C098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05A95-1D80-4079-B830-B56142691DC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1406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22BA2-E6B1-465E-88E4-15B24243C098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05A95-1D80-4079-B830-B56142691DC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20115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22BA2-E6B1-465E-88E4-15B24243C098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05A95-1D80-4079-B830-B56142691DC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1234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22BA2-E6B1-465E-88E4-15B24243C098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05A95-1D80-4079-B830-B56142691DC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6492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22BA2-E6B1-465E-88E4-15B24243C098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05A95-1D80-4079-B830-B56142691DC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9888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9861" y="0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222BA2-E6B1-465E-88E4-15B24243C098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E05A95-1D80-4079-B830-B56142691DC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68982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文鼎中廣告體" panose="020B0602010101010101" pitchFamily="34" charset="-120"/>
          <a:ea typeface="文鼎中廣告體" panose="020B0602010101010101" pitchFamily="34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文鼎中廣告體" panose="020B0602010101010101" pitchFamily="34" charset="-120"/>
          <a:ea typeface="文鼎中廣告體" panose="020B0602010101010101" pitchFamily="34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108" TargetMode="External"/><Relationship Id="rId2" Type="http://schemas.openxmlformats.org/officeDocument/2006/relationships/hyperlink" Target="http://newweb.zoo.gov.tw/Pager/Show/ZooData_Index_Show.aspx?Animal_ID=118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7000">
              <a:srgbClr val="FF0000"/>
            </a:gs>
            <a:gs pos="68000">
              <a:schemeClr val="bg1"/>
            </a:gs>
            <a:gs pos="4000">
              <a:schemeClr val="bg1"/>
            </a:gs>
            <a:gs pos="99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46612" y="1331368"/>
            <a:ext cx="7772400" cy="2387600"/>
          </a:xfrm>
        </p:spPr>
        <p:txBody>
          <a:bodyPr/>
          <a:lstStyle/>
          <a:p>
            <a:r>
              <a:rPr lang="zh-TW" altLang="en-US" dirty="0" smtClean="0"/>
              <a:t>動物介紹檔案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資料蒐集 </a:t>
            </a:r>
            <a:r>
              <a:rPr lang="en-US" altLang="zh-TW" dirty="0" smtClean="0"/>
              <a:t>:</a:t>
            </a:r>
            <a:r>
              <a:rPr lang="en-US" altLang="zh-TW" dirty="0" err="1" smtClean="0"/>
              <a:t>christine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895331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1000">
        <p14:vortex dir="r"/>
      </p:transition>
    </mc:Choice>
    <mc:Fallback>
      <p:transition spd="slow" advTm="1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bg1"/>
            </a:gs>
            <a:gs pos="0">
              <a:schemeClr val="accent1">
                <a:lumMod val="20000"/>
                <a:lumOff val="80000"/>
              </a:schemeClr>
            </a:gs>
            <a:gs pos="61000">
              <a:schemeClr val="accent2">
                <a:lumMod val="20000"/>
                <a:lumOff val="80000"/>
              </a:schemeClr>
            </a:gs>
            <a:gs pos="83000">
              <a:schemeClr val="accent2">
                <a:lumMod val="40000"/>
                <a:lumOff val="60000"/>
              </a:schemeClr>
            </a:gs>
            <a:gs pos="37000">
              <a:schemeClr val="accent1">
                <a:lumMod val="40000"/>
                <a:lumOff val="6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	國王企鵝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557011" y="1757136"/>
            <a:ext cx="38862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3200" dirty="0"/>
              <a:t>主要以魚維生，特別喜歡吃小型的</a:t>
            </a:r>
            <a:r>
              <a:rPr lang="en-US" altLang="zh-TW" sz="3200" dirty="0" err="1"/>
              <a:t>Myctophidae</a:t>
            </a:r>
            <a:r>
              <a:rPr lang="zh-TW" altLang="en-US" sz="3200" dirty="0"/>
              <a:t>科魚類</a:t>
            </a:r>
            <a:r>
              <a:rPr lang="en-US" altLang="zh-TW" sz="3200" dirty="0"/>
              <a:t>(</a:t>
            </a:r>
            <a:r>
              <a:rPr lang="en-US" altLang="zh-TW" sz="3200" dirty="0" err="1"/>
              <a:t>Electrona</a:t>
            </a:r>
            <a:r>
              <a:rPr lang="en-US" altLang="zh-TW" sz="3200" dirty="0"/>
              <a:t> </a:t>
            </a:r>
            <a:r>
              <a:rPr lang="en-US" altLang="zh-TW" sz="3200" dirty="0" err="1"/>
              <a:t>carlesvergi</a:t>
            </a:r>
            <a:r>
              <a:rPr lang="en-US" altLang="zh-TW" sz="3200" dirty="0"/>
              <a:t>, </a:t>
            </a:r>
            <a:r>
              <a:rPr lang="en-US" altLang="zh-TW" sz="3200" dirty="0" err="1"/>
              <a:t>Krefftichtys</a:t>
            </a:r>
            <a:r>
              <a:rPr lang="en-US" altLang="zh-TW" sz="3200" dirty="0"/>
              <a:t> </a:t>
            </a:r>
            <a:r>
              <a:rPr lang="en-US" altLang="zh-TW" sz="3200" dirty="0" err="1"/>
              <a:t>anderssoni</a:t>
            </a:r>
            <a:r>
              <a:rPr lang="en-US" altLang="zh-TW" sz="3200" dirty="0"/>
              <a:t>)</a:t>
            </a:r>
            <a:r>
              <a:rPr lang="zh-TW" altLang="en-US" sz="3200" dirty="0"/>
              <a:t>，也會吃頭足類</a:t>
            </a:r>
            <a:r>
              <a:rPr lang="en-US" altLang="zh-TW" sz="3200" dirty="0"/>
              <a:t>(cephalopods)</a:t>
            </a:r>
            <a:r>
              <a:rPr lang="zh-TW" altLang="en-US" sz="3200" dirty="0"/>
              <a:t>如</a:t>
            </a:r>
            <a:r>
              <a:rPr lang="en-US" altLang="zh-TW" sz="3200" dirty="0" err="1"/>
              <a:t>Moroteuthis</a:t>
            </a:r>
            <a:r>
              <a:rPr lang="en-US" altLang="zh-TW" sz="3200" dirty="0"/>
              <a:t/>
            </a:r>
            <a:br>
              <a:rPr lang="en-US" altLang="zh-TW" sz="3200" dirty="0"/>
            </a:br>
            <a:r>
              <a:rPr lang="en-US" altLang="zh-TW" sz="3200" dirty="0"/>
              <a:t/>
            </a:r>
            <a:br>
              <a:rPr lang="en-US" altLang="zh-TW" sz="3200" dirty="0"/>
            </a:br>
            <a:r>
              <a:rPr lang="en-US" altLang="zh-TW" sz="3200" dirty="0" smtClean="0"/>
              <a:t/>
            </a:r>
            <a:br>
              <a:rPr lang="en-US" altLang="zh-TW" sz="3200" dirty="0" smtClean="0"/>
            </a:br>
            <a:r>
              <a:rPr lang="en-US" altLang="zh-TW" sz="3200" dirty="0" smtClean="0"/>
              <a:t/>
            </a:r>
            <a:br>
              <a:rPr lang="en-US" altLang="zh-TW" sz="3200" dirty="0" smtClean="0"/>
            </a:br>
            <a:r>
              <a:rPr lang="en-US" altLang="zh-TW" sz="3200" dirty="0" smtClean="0"/>
              <a:t/>
            </a:r>
            <a:br>
              <a:rPr lang="en-US" altLang="zh-TW" sz="3200" dirty="0" smtClean="0"/>
            </a:br>
            <a:r>
              <a:rPr lang="en-US" altLang="zh-TW" sz="3200" dirty="0" smtClean="0"/>
              <a:t/>
            </a:r>
            <a:br>
              <a:rPr lang="en-US" altLang="zh-TW" sz="3200" dirty="0" smtClean="0"/>
            </a:br>
            <a:r>
              <a:rPr lang="en-US" altLang="zh-TW" sz="3200" dirty="0" smtClean="0"/>
              <a:t/>
            </a:r>
            <a:br>
              <a:rPr lang="en-US" altLang="zh-TW" sz="3200" dirty="0" smtClean="0"/>
            </a:br>
            <a:r>
              <a:rPr lang="en-US" altLang="zh-TW" sz="3200" dirty="0" smtClean="0"/>
              <a:t/>
            </a:r>
            <a:br>
              <a:rPr lang="en-US" altLang="zh-TW" sz="3200" dirty="0" smtClean="0"/>
            </a:br>
            <a:r>
              <a:rPr lang="en-US" altLang="zh-TW" sz="3200" dirty="0" smtClean="0"/>
              <a:t/>
            </a:r>
            <a:br>
              <a:rPr lang="en-US" altLang="zh-TW" sz="3200" dirty="0" smtClean="0"/>
            </a:br>
            <a:r>
              <a:rPr lang="en-US" altLang="zh-TW" sz="3200" dirty="0" smtClean="0"/>
              <a:t/>
            </a:r>
            <a:br>
              <a:rPr lang="en-US" altLang="zh-TW" sz="3200" dirty="0" smtClean="0"/>
            </a:br>
            <a:r>
              <a:rPr lang="en-US" altLang="zh-TW" sz="3200" dirty="0" smtClean="0"/>
              <a:t/>
            </a:r>
            <a:br>
              <a:rPr lang="en-US" altLang="zh-TW" sz="3200" dirty="0" smtClean="0"/>
            </a:br>
            <a:r>
              <a:rPr lang="en-US" altLang="zh-TW" sz="3200" dirty="0" smtClean="0"/>
              <a:t/>
            </a:r>
            <a:br>
              <a:rPr lang="en-US" altLang="zh-TW" sz="3200" dirty="0" smtClean="0"/>
            </a:br>
            <a:r>
              <a:rPr lang="en-US" altLang="zh-TW" sz="3200" dirty="0" smtClean="0"/>
              <a:t/>
            </a:r>
            <a:br>
              <a:rPr lang="en-US" altLang="zh-TW" sz="3200" dirty="0" smtClean="0"/>
            </a:br>
            <a:r>
              <a:rPr lang="en-US" altLang="zh-TW" sz="3200" dirty="0" smtClean="0"/>
              <a:t/>
            </a:r>
            <a:br>
              <a:rPr lang="en-US" altLang="zh-TW" sz="3200" dirty="0" smtClean="0"/>
            </a:br>
            <a:r>
              <a:rPr lang="en-US" altLang="zh-TW" sz="3200" dirty="0" smtClean="0"/>
              <a:t/>
            </a:r>
            <a:br>
              <a:rPr lang="en-US" altLang="zh-TW" sz="3200" dirty="0" smtClean="0"/>
            </a:br>
            <a:r>
              <a:rPr lang="en-US" altLang="zh-TW" sz="3200" dirty="0" smtClean="0"/>
              <a:t/>
            </a:r>
            <a:br>
              <a:rPr lang="en-US" altLang="zh-TW" sz="3200" dirty="0" smtClean="0"/>
            </a:br>
            <a:r>
              <a:rPr lang="en-US" altLang="zh-TW" sz="3200" dirty="0" smtClean="0"/>
              <a:t/>
            </a:r>
            <a:br>
              <a:rPr lang="en-US" altLang="zh-TW" sz="3200" dirty="0" smtClean="0"/>
            </a:br>
            <a:r>
              <a:rPr lang="en-US" altLang="zh-TW" sz="3200" dirty="0" smtClean="0"/>
              <a:t/>
            </a:r>
            <a:br>
              <a:rPr lang="en-US" altLang="zh-TW" sz="3200" dirty="0" smtClean="0"/>
            </a:br>
            <a:r>
              <a:rPr lang="en-US" altLang="zh-TW" sz="3200" dirty="0" smtClean="0"/>
              <a:t/>
            </a:r>
            <a:br>
              <a:rPr lang="en-US" altLang="zh-TW" sz="3200" dirty="0" smtClean="0"/>
            </a:br>
            <a:r>
              <a:rPr lang="en-US" altLang="zh-TW" sz="3200" dirty="0" smtClean="0"/>
              <a:t/>
            </a:r>
            <a:br>
              <a:rPr lang="en-US" altLang="zh-TW" sz="3200" dirty="0" smtClean="0"/>
            </a:br>
            <a:r>
              <a:rPr lang="en-US" altLang="zh-TW" sz="3200" dirty="0" smtClean="0"/>
              <a:t/>
            </a:r>
            <a:br>
              <a:rPr lang="en-US" altLang="zh-TW" sz="3200" dirty="0" smtClean="0"/>
            </a:br>
            <a:r>
              <a:rPr lang="en-US" altLang="zh-TW" sz="3200" dirty="0" smtClean="0"/>
              <a:t/>
            </a:r>
            <a:br>
              <a:rPr lang="en-US" altLang="zh-TW" sz="3200" dirty="0" smtClean="0"/>
            </a:br>
            <a:r>
              <a:rPr lang="en-US" altLang="zh-TW" sz="3200" dirty="0" smtClean="0"/>
              <a:t/>
            </a:r>
            <a:br>
              <a:rPr lang="en-US" altLang="zh-TW" sz="3200" dirty="0" smtClean="0"/>
            </a:br>
            <a:r>
              <a:rPr lang="en-US" altLang="zh-TW" sz="3200" dirty="0" smtClean="0"/>
              <a:t/>
            </a:r>
            <a:br>
              <a:rPr lang="en-US" altLang="zh-TW" sz="3200" dirty="0" smtClean="0"/>
            </a:br>
            <a:r>
              <a:rPr lang="en-US" altLang="zh-TW" sz="3200" dirty="0" smtClean="0"/>
              <a:t/>
            </a:r>
            <a:br>
              <a:rPr lang="en-US" altLang="zh-TW" sz="3200" dirty="0" smtClean="0"/>
            </a:br>
            <a:r>
              <a:rPr lang="en-US" altLang="zh-TW" sz="3200" dirty="0" smtClean="0"/>
              <a:t/>
            </a:r>
            <a:br>
              <a:rPr lang="en-US" altLang="zh-TW" sz="3200" dirty="0" smtClean="0"/>
            </a:br>
            <a:r>
              <a:rPr lang="en-US" altLang="zh-TW" sz="3200" dirty="0" smtClean="0"/>
              <a:t>:</a:t>
            </a:r>
            <a:endParaRPr lang="zh-TW" altLang="en-US" sz="3200" dirty="0"/>
          </a:p>
        </p:txBody>
      </p:sp>
      <p:pic>
        <p:nvPicPr>
          <p:cNvPr id="1026" name="Picture 2" descr="國王企鵝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1337" y="1530263"/>
            <a:ext cx="2935224" cy="457821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14773534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 advTm="1000">
        <p14:glitter pattern="hexagon"/>
      </p:transition>
    </mc:Choice>
    <mc:Fallback>
      <p:transition spd="slow" advTm="1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50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3000">
              <a:srgbClr val="FFFF00"/>
            </a:gs>
            <a:gs pos="100000">
              <a:srgbClr val="FFFF00"/>
            </a:gs>
            <a:gs pos="26598">
              <a:srgbClr val="FFFFAE"/>
            </a:gs>
            <a:gs pos="27000">
              <a:schemeClr val="bg1"/>
            </a:gs>
            <a:gs pos="71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tx1"/>
                </a:solidFill>
              </a:rPr>
              <a:t>花豹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333103" y="1690689"/>
            <a:ext cx="3886200" cy="4351338"/>
          </a:xfrm>
        </p:spPr>
        <p:txBody>
          <a:bodyPr/>
          <a:lstStyle/>
          <a:p>
            <a:r>
              <a:rPr lang="zh-TW" altLang="en-US" dirty="0">
                <a:solidFill>
                  <a:schemeClr val="tx1"/>
                </a:solidFill>
              </a:rPr>
              <a:t>肉食性，以各種大小型哺乳動物為食頭小、耳短、尾長約</a:t>
            </a:r>
            <a:r>
              <a:rPr lang="en-US" altLang="zh-TW" dirty="0" smtClean="0">
                <a:solidFill>
                  <a:schemeClr val="tx1"/>
                </a:solidFill>
              </a:rPr>
              <a:t>70-95</a:t>
            </a:r>
            <a:r>
              <a:rPr lang="zh-TW" altLang="en-US" dirty="0" smtClean="0">
                <a:solidFill>
                  <a:schemeClr val="tx1"/>
                </a:solidFill>
              </a:rPr>
              <a:t>公分。黃褐色的身體上有許多黑色空心的</a:t>
            </a:r>
            <a:r>
              <a:rPr lang="zh-TW" altLang="en-US" dirty="0">
                <a:solidFill>
                  <a:schemeClr val="tx1"/>
                </a:solidFill>
              </a:rPr>
              <a:t>斑 塊頭小、耳短、尾長約</a:t>
            </a:r>
            <a:r>
              <a:rPr lang="en-US" altLang="zh-TW" dirty="0">
                <a:solidFill>
                  <a:schemeClr val="tx1"/>
                </a:solidFill>
              </a:rPr>
              <a:t>70-95</a:t>
            </a:r>
            <a:r>
              <a:rPr lang="zh-TW" altLang="en-US" dirty="0">
                <a:solidFill>
                  <a:schemeClr val="tx1"/>
                </a:solidFill>
              </a:rPr>
              <a:t>公分。黃褐色的身體上有許多黑色空心的斑塊</a:t>
            </a:r>
            <a:r>
              <a:rPr lang="zh-TW" altLang="en-US" dirty="0" smtClean="0">
                <a:solidFill>
                  <a:schemeClr val="tx1"/>
                </a:solidFill>
              </a:rPr>
              <a:t>。</a:t>
            </a:r>
            <a:endParaRPr lang="zh-TW" altLang="en-US" dirty="0">
              <a:solidFill>
                <a:schemeClr val="tx1"/>
              </a:solidFill>
            </a:endParaRPr>
          </a:p>
        </p:txBody>
      </p:sp>
      <p:pic>
        <p:nvPicPr>
          <p:cNvPr id="1026" name="Picture 2" descr="è±è±¹"/>
          <p:cNvPicPr>
            <a:picLocks noGrp="1" noChangeAspect="1" noChangeArrowheads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310743" y="1980600"/>
            <a:ext cx="4924697" cy="4544752"/>
          </a:xfrm>
          <a:prstGeom prst="irregularSeal1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89618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3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5000">
              <a:schemeClr val="accent2">
                <a:lumMod val="20000"/>
                <a:lumOff val="80000"/>
              </a:schemeClr>
            </a:gs>
            <a:gs pos="71000">
              <a:schemeClr val="bg1"/>
            </a:gs>
            <a:gs pos="63000">
              <a:srgbClr val="FFFFFF"/>
            </a:gs>
            <a:gs pos="39000">
              <a:schemeClr val="accent2">
                <a:lumMod val="20000"/>
                <a:lumOff val="80000"/>
              </a:schemeClr>
            </a:gs>
            <a:gs pos="100000">
              <a:schemeClr val="accent1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國王</a:t>
            </a:r>
            <a:r>
              <a:rPr lang="zh-TW" altLang="en-US" dirty="0" smtClean="0"/>
              <a:t>企鵝</a:t>
            </a:r>
            <a:r>
              <a:rPr lang="en-US" altLang="zh-TW" dirty="0" smtClean="0">
                <a:solidFill>
                  <a:schemeClr val="accent2">
                    <a:lumMod val="75000"/>
                  </a:schemeClr>
                </a:solidFill>
                <a:hlinkClick r:id="rId2"/>
              </a:rPr>
              <a:t>http</a:t>
            </a:r>
            <a:r>
              <a:rPr lang="en-US" altLang="zh-TW" dirty="0">
                <a:solidFill>
                  <a:schemeClr val="accent2">
                    <a:lumMod val="75000"/>
                  </a:schemeClr>
                </a:solidFill>
                <a:hlinkClick r:id="rId2"/>
              </a:rPr>
              <a:t>://</a:t>
            </a:r>
            <a:r>
              <a:rPr lang="en-US" altLang="zh-TW" dirty="0" smtClean="0">
                <a:solidFill>
                  <a:schemeClr val="accent2">
                    <a:lumMod val="75000"/>
                  </a:schemeClr>
                </a:solidFill>
                <a:hlinkClick r:id="rId2"/>
              </a:rPr>
              <a:t>newweb.zoo.gov.tw/Pager/Show/ZooData_Index_Show.aspx?Animal_ID=118</a:t>
            </a:r>
            <a:endParaRPr lang="en-US" altLang="zh-TW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zh-TW" altLang="en-US" dirty="0" smtClean="0"/>
              <a:t>花豹</a:t>
            </a:r>
            <a:endParaRPr lang="en-US" altLang="zh-TW" dirty="0" smtClean="0"/>
          </a:p>
          <a:p>
            <a:r>
              <a:rPr lang="en-US" altLang="zh-TW" dirty="0">
                <a:hlinkClick r:id="rId3"/>
              </a:rPr>
              <a:t>http://newweb.zoo.gov.tw/Pager/Show/ZooData_Index_Show.aspx?Animal_ID=108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4231553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80</TotalTime>
  <Words>108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文鼎中廣告體</vt:lpstr>
      <vt:lpstr>新細明體</vt:lpstr>
      <vt:lpstr>Arial</vt:lpstr>
      <vt:lpstr>Calibri</vt:lpstr>
      <vt:lpstr>Office 佈景主題</vt:lpstr>
      <vt:lpstr>動物介紹檔案</vt:lpstr>
      <vt:lpstr> 國王企鵝</vt:lpstr>
      <vt:lpstr>花豹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動物介紹檔案</dc:title>
  <dc:creator>Windows 使用者</dc:creator>
  <cp:lastModifiedBy>Windows 使用者</cp:lastModifiedBy>
  <cp:revision>10</cp:revision>
  <dcterms:created xsi:type="dcterms:W3CDTF">2019-12-30T02:46:49Z</dcterms:created>
  <dcterms:modified xsi:type="dcterms:W3CDTF">2020-01-13T02:59:48Z</dcterms:modified>
</cp:coreProperties>
</file>