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33CC"/>
    <a:srgbClr val="66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56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56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23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85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56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65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61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7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97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07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86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E64C2-C599-4463-BF86-FB56760F021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F932C-ABDF-4225-A77E-7EF8E085F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19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66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64" TargetMode="External"/><Relationship Id="rId4" Type="http://schemas.openxmlformats.org/officeDocument/2006/relationships/hyperlink" Target="http://newweb.zoo.gov.tw/Pager/Show/ZooData_Index_Show.aspx?Animal_ID=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保育動物小檔案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資料查詢 </a:t>
            </a:r>
            <a:r>
              <a:rPr lang="en-US" altLang="zh-TW" dirty="0" smtClean="0"/>
              <a:t>:</a:t>
            </a:r>
            <a:r>
              <a:rPr lang="zh-TW" altLang="en-US" dirty="0" smtClean="0"/>
              <a:t> 高婕貓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4532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體色為灰褐色，身上有類似錢幣的黑褐色斑點，額頭有兩條灰白色縱</a:t>
            </a:r>
            <a:r>
              <a:rPr lang="zh-TW" altLang="en-US" dirty="0" smtClean="0">
                <a:solidFill>
                  <a:srgbClr val="7030A0"/>
                </a:solidFill>
              </a:rPr>
              <a:t>帶。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肉食性，以小型動物</a:t>
            </a:r>
            <a:r>
              <a:rPr lang="zh-TW" altLang="en-US" dirty="0" smtClean="0">
                <a:solidFill>
                  <a:srgbClr val="7030A0"/>
                </a:solidFill>
              </a:rPr>
              <a:t>為主。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分佈</a:t>
            </a:r>
            <a:r>
              <a:rPr lang="zh-TW" altLang="en-US" dirty="0" smtClean="0">
                <a:solidFill>
                  <a:srgbClr val="7030A0"/>
                </a:solidFill>
              </a:rPr>
              <a:t>：</a:t>
            </a:r>
            <a:r>
              <a:rPr lang="zh-TW" altLang="en-US" dirty="0">
                <a:solidFill>
                  <a:srgbClr val="7030A0"/>
                </a:solidFill>
              </a:rPr>
              <a:t>中國大陸南方至南亞、東南亞、臺灣、海南島。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22386"/>
            <a:ext cx="4114800" cy="274868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98070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雜食性，以水果、草莓、堅果、花、花苞、種子、昆蟲及小型脊椎動物為食。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口鼻部為黑色無毛；眼睛周圍、耳朵、喉部、頸部側面為白色。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分佈：哥倫比亞、祕魯及巴西的安地斯山地帶。</a:t>
            </a:r>
          </a:p>
        </p:txBody>
      </p:sp>
      <p:pic>
        <p:nvPicPr>
          <p:cNvPr id="2050" name="Picture 2" descr="æ¾é¼ 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721" y="2695009"/>
            <a:ext cx="3930702" cy="260468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78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眼睛邊緣為黑色，尾部則為環狀黑白相間。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雜食性，在野外取食筍尖、草、根、水果、橡實、昆蟲、蛋、小鳥等。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生活在海拔</a:t>
            </a:r>
            <a:r>
              <a:rPr lang="en-US" altLang="zh-TW" dirty="0">
                <a:solidFill>
                  <a:srgbClr val="7030A0"/>
                </a:solidFill>
              </a:rPr>
              <a:t>1,800-4,000</a:t>
            </a:r>
            <a:r>
              <a:rPr lang="zh-TW" altLang="en-US" dirty="0">
                <a:solidFill>
                  <a:srgbClr val="7030A0"/>
                </a:solidFill>
              </a:rPr>
              <a:t>公尺山區的森林或竹林。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905" y="2497406"/>
            <a:ext cx="4061461" cy="2903374"/>
          </a:xfrm>
          <a:prstGeom prst="heart">
            <a:avLst/>
          </a:prstGeom>
          <a:solidFill>
            <a:srgbClr val="FFFFFF">
              <a:shade val="85000"/>
            </a:srgbClr>
          </a:solidFill>
          <a:ln w="38100">
            <a:solidFill>
              <a:srgbClr val="FF33CC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354100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8175716" cy="4353106"/>
          </a:xfrm>
        </p:spPr>
        <p:txBody>
          <a:bodyPr>
            <a:no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石虎</a:t>
            </a:r>
            <a:r>
              <a:rPr lang="en-US" altLang="zh-TW" dirty="0">
                <a:solidFill>
                  <a:srgbClr val="7030A0"/>
                </a:solidFill>
                <a:hlinkClick r:id="rId3"/>
              </a:rPr>
              <a:t>http://newweb.zoo.gov.tw/Pager/Show/ZooData_Index_Show.aspx?Animal_ID=10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松鼠猴</a:t>
            </a:r>
            <a:r>
              <a:rPr lang="en-US" altLang="zh-TW" dirty="0">
                <a:solidFill>
                  <a:srgbClr val="7030A0"/>
                </a:solidFill>
                <a:hlinkClick r:id="rId4"/>
              </a:rPr>
              <a:t>http://newweb.zoo.gov.tw/Pager/Show/ZooData_Index_Show.aspx?Animal_ID=27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dirty="0">
                <a:solidFill>
                  <a:srgbClr val="7030A0"/>
                </a:solidFill>
              </a:rPr>
              <a:t>小貓熊</a:t>
            </a:r>
            <a:r>
              <a:rPr lang="en-US" altLang="zh-TW" dirty="0">
                <a:solidFill>
                  <a:srgbClr val="7030A0"/>
                </a:solidFill>
                <a:hlinkClick r:id="rId5"/>
              </a:rPr>
              <a:t>http://newweb.zoo.gov.tw/Pager/Show/ZooData_Index_Show.aspx?Animal_ID=164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4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179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Office 佈景主題</vt:lpstr>
      <vt:lpstr>保育動物小檔案</vt:lpstr>
      <vt:lpstr>石虎</vt:lpstr>
      <vt:lpstr>松鼠猴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保育動物小檔案</dc:title>
  <dc:creator>Windows 使用者</dc:creator>
  <cp:lastModifiedBy>Windows 使用者</cp:lastModifiedBy>
  <cp:revision>9</cp:revision>
  <dcterms:created xsi:type="dcterms:W3CDTF">2019-12-30T02:46:50Z</dcterms:created>
  <dcterms:modified xsi:type="dcterms:W3CDTF">2020-01-13T02:54:18Z</dcterms:modified>
</cp:coreProperties>
</file>