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342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651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149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63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65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698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05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55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8249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970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628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7355B-6E1F-437F-87F3-F2EFCE77EFD0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7F05B-2A98-4CC8-A605-B268A37FC8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232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介紹動物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046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龜食蛇」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79252" y="2416629"/>
            <a:ext cx="4165250" cy="2782387"/>
          </a:xfrm>
          <a:prstGeom prst="smileyFace">
            <a:avLst/>
          </a:prstGeom>
        </p:spPr>
      </p:pic>
      <p:sp>
        <p:nvSpPr>
          <p:cNvPr id="7" name="內容版面配置區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眼後到頸部有一條黃色食蛇龜的食物以植物及無脊椎動物為主，為何稱作</a:t>
            </a:r>
            <a:r>
              <a:rPr lang="zh-TW" altLang="en-US" dirty="0" smtClean="0"/>
              <a:t>「龜</a:t>
            </a:r>
            <a:r>
              <a:rPr lang="zh-TW" altLang="en-US" dirty="0"/>
              <a:t>食蛇</a:t>
            </a:r>
            <a:r>
              <a:rPr lang="zh-TW" altLang="en-US" dirty="0" smtClean="0"/>
              <a:t>」</a:t>
            </a:r>
            <a:r>
              <a:rPr lang="zh-TW" altLang="en-US" dirty="0"/>
              <a:t>的緣由紋</a:t>
            </a:r>
          </a:p>
        </p:txBody>
      </p:sp>
    </p:spTree>
    <p:extLst>
      <p:ext uri="{BB962C8B-B14F-4D97-AF65-F5344CB8AC3E}">
        <p14:creationId xmlns:p14="http://schemas.microsoft.com/office/powerpoint/2010/main" val="991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045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臺灣獼猴</a:t>
            </a:r>
          </a:p>
        </p:txBody>
      </p:sp>
      <p:pic>
        <p:nvPicPr>
          <p:cNvPr id="11" name="內容版面配置區 10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76470" y="2207623"/>
            <a:ext cx="2709439" cy="4064159"/>
          </a:xfrm>
          <a:prstGeom prst="flowChartDelay">
            <a:avLst/>
          </a:prstGeom>
        </p:spPr>
      </p:pic>
      <p:sp>
        <p:nvSpPr>
          <p:cNvPr id="15" name="內容版面配置區 1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臺灣獼猴是日行性的動物，主要活動時間集中在清晨及黃昏。以樹棲活動</a:t>
            </a:r>
            <a:r>
              <a:rPr lang="zh-TW" altLang="en-US" dirty="0" smtClean="0"/>
              <a:t>為主 </a:t>
            </a:r>
            <a:r>
              <a:rPr lang="en-US" altLang="zh-TW" dirty="0" smtClean="0"/>
              <a:t>0</a:t>
            </a:r>
            <a:r>
              <a:rPr lang="zh-TW" altLang="en-US" dirty="0" smtClean="0"/>
              <a:t>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443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781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61</Words>
  <Application>Microsoft Office PowerPoint</Application>
  <PresentationFormat>如螢幕大小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介紹動物</vt:lpstr>
      <vt:lpstr>龜食蛇」</vt:lpstr>
      <vt:lpstr>PowerPoint 簡報</vt:lpstr>
      <vt:lpstr>臺灣獼猴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介紹動物</dc:title>
  <dc:creator>Windows 使用者</dc:creator>
  <cp:lastModifiedBy>Windows 使用者</cp:lastModifiedBy>
  <cp:revision>5</cp:revision>
  <dcterms:created xsi:type="dcterms:W3CDTF">2020-01-06T02:39:37Z</dcterms:created>
  <dcterms:modified xsi:type="dcterms:W3CDTF">2020-01-06T03:14:15Z</dcterms:modified>
</cp:coreProperties>
</file>