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47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805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309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010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65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  <a:lvl2pPr>
              <a:defRPr>
                <a:solidFill>
                  <a:srgbClr val="92D050"/>
                </a:solidFill>
              </a:defRPr>
            </a:lvl2pPr>
            <a:lvl3pPr>
              <a:defRPr>
                <a:solidFill>
                  <a:srgbClr val="92D050"/>
                </a:solidFill>
              </a:defRPr>
            </a:lvl3pPr>
            <a:lvl4pPr>
              <a:defRPr>
                <a:solidFill>
                  <a:srgbClr val="92D050"/>
                </a:solidFill>
              </a:defRPr>
            </a:lvl4pPr>
            <a:lvl5pPr>
              <a:defRPr>
                <a:solidFill>
                  <a:srgbClr val="92D050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533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995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49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933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762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951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F2567-27FE-4866-88F8-3AB9819B6CC5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586B-865F-4378-AE70-D2C4286C74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55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07" TargetMode="External"/><Relationship Id="rId4" Type="http://schemas.openxmlformats.org/officeDocument/2006/relationships/hyperlink" Target="http://newweb.zoo.gov.tw/Pager/Show/ZooData_Index_Show.aspx?Animal_ID=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動物的祕密大圖鑑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62102"/>
            <a:ext cx="6655526" cy="1495697"/>
          </a:xfrm>
        </p:spPr>
        <p:txBody>
          <a:bodyPr/>
          <a:lstStyle/>
          <a:p>
            <a:r>
              <a:rPr lang="zh-TW" altLang="en-US" i="1" dirty="0" smtClean="0"/>
              <a:t>蒐集</a:t>
            </a:r>
            <a:r>
              <a:rPr lang="zh-TW" altLang="en-US" dirty="0" smtClean="0"/>
              <a:t>資料：詠皓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02648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1000">
        <p14:honeycomb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穿山甲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俗名</a:t>
            </a:r>
            <a:r>
              <a:rPr lang="zh-TW" altLang="en-US" dirty="0" smtClean="0"/>
              <a:t>：鯪鯉     </a:t>
            </a:r>
            <a:endParaRPr lang="zh-TW" altLang="en-US" dirty="0"/>
          </a:p>
          <a:p>
            <a:r>
              <a:rPr lang="zh-TW" altLang="en-US" dirty="0"/>
              <a:t>英名</a:t>
            </a:r>
            <a:r>
              <a:rPr lang="zh-TW" altLang="en-US" dirty="0" smtClean="0"/>
              <a:t>：</a:t>
            </a:r>
            <a:r>
              <a:rPr lang="en-US" altLang="zh-TW" dirty="0" err="1" smtClean="0"/>
              <a:t>FormosanPangolin</a:t>
            </a:r>
            <a:endParaRPr lang="en-US" altLang="zh-TW" dirty="0" smtClean="0"/>
          </a:p>
          <a:p>
            <a:r>
              <a:rPr lang="zh-TW" altLang="en-US" dirty="0"/>
              <a:t>食性：	食蟲性，以白蟻、螞蟻為主。本園餵食麵包蟲、蜂蛹、蘋果、蛋黃、蠶蛹粉、酵母粉、椰子粉、保益兒、蟻窩。</a:t>
            </a:r>
            <a:endParaRPr lang="en-US" altLang="zh-TW" dirty="0" smtClean="0"/>
          </a:p>
        </p:txBody>
      </p:sp>
      <p:pic>
        <p:nvPicPr>
          <p:cNvPr id="1026" name="Picture 2" descr="ç©¿å±±ç²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390503"/>
            <a:ext cx="3175000" cy="267124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FC000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02252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1000">
        <p14:prism isContent="1" isInverted="1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13" name="內容版面配置區 1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俗名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山貓</a:t>
            </a:r>
            <a:r>
              <a:rPr lang="zh-TW" altLang="en-US" dirty="0"/>
              <a:t>分佈：	中國大陸南方至南亞、東南亞、臺灣、海南島。食性：	肉食性，以小型動物為主。本園餵食生腱丁、雞胸肉、小白鼠、蛋、鈣磷粉、維生素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/>
              <a:t>、益肥王。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509" y="1825625"/>
            <a:ext cx="3722913" cy="3236119"/>
          </a:xfrm>
          <a:prstGeom prst="rect">
            <a:avLst/>
          </a:prstGeom>
          <a:ln w="76200">
            <a:solidFill>
              <a:srgbClr val="FF0000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2096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1000">
        <p15:prstTrans prst="crush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孟加拉</a:t>
            </a:r>
            <a:r>
              <a:rPr lang="zh-TW" altLang="en-US" dirty="0"/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英名</a:t>
            </a:r>
            <a:r>
              <a:rPr lang="zh-TW" altLang="en-US" dirty="0" smtClean="0"/>
              <a:t>：</a:t>
            </a:r>
            <a:r>
              <a:rPr lang="en-US" altLang="zh-TW" dirty="0" smtClean="0"/>
              <a:t>Bengal Tiger</a:t>
            </a:r>
          </a:p>
          <a:p>
            <a:r>
              <a:rPr lang="zh-TW" altLang="en-US" dirty="0"/>
              <a:t>分類</a:t>
            </a:r>
            <a:r>
              <a:rPr lang="zh-TW" altLang="en-US" dirty="0" smtClean="0"/>
              <a:t>：脊索動食貓科</a:t>
            </a:r>
            <a:endParaRPr lang="en-US" altLang="zh-TW" dirty="0" smtClean="0"/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：肉食性</a:t>
            </a:r>
            <a:r>
              <a:rPr lang="zh-TW" altLang="en-US" dirty="0"/>
              <a:t>，以各種大、小型哺乳動物為食。</a:t>
            </a:r>
          </a:p>
        </p:txBody>
      </p:sp>
      <p:pic>
        <p:nvPicPr>
          <p:cNvPr id="2054" name="Picture 6" descr="å­å æ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081" y="1528354"/>
            <a:ext cx="3396342" cy="41874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00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02958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000">
        <p14:prism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石</a:t>
            </a:r>
            <a:r>
              <a:rPr lang="zh-TW" altLang="en-US" dirty="0" smtClean="0"/>
              <a:t>虎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穿山甲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http://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newweb.zoo.gov.tw/Pager/Show/ZooData_Index_Show.aspx?Animal_ID=12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dirty="0"/>
              <a:t>孟加拉</a:t>
            </a:r>
            <a:r>
              <a:rPr lang="zh-TW" altLang="en-US" dirty="0" smtClean="0"/>
              <a:t>虎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5"/>
              </a:rPr>
              <a:t>http://newweb.zoo.gov.tw/Pager/Show/ZooData_Index_Show.aspx?Animal_ID=107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215897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000">
        <p:dissolve/>
      </p:transition>
    </mc:Choice>
    <mc:Fallback>
      <p:transition spd="slow" advClick="0" advTm="1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70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文鼎超黑</vt:lpstr>
      <vt:lpstr>新細明體</vt:lpstr>
      <vt:lpstr>Arial</vt:lpstr>
      <vt:lpstr>Calibri</vt:lpstr>
      <vt:lpstr>Office 佈景主題</vt:lpstr>
      <vt:lpstr>動物的祕密大圖鑑</vt:lpstr>
      <vt:lpstr>穿山甲</vt:lpstr>
      <vt:lpstr>石虎</vt:lpstr>
      <vt:lpstr>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動物的祕密大圖鑑</dc:title>
  <dc:creator>Windows 使用者</dc:creator>
  <cp:lastModifiedBy>Windows 使用者</cp:lastModifiedBy>
  <cp:revision>8</cp:revision>
  <dcterms:created xsi:type="dcterms:W3CDTF">2019-12-30T02:46:15Z</dcterms:created>
  <dcterms:modified xsi:type="dcterms:W3CDTF">2020-01-13T02:54:01Z</dcterms:modified>
</cp:coreProperties>
</file>