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3C6C-E0A1-4625-85F4-A5D4FD321376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A812-47A9-420F-8EC6-2510F0FDFC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5620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3C6C-E0A1-4625-85F4-A5D4FD321376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A812-47A9-420F-8EC6-2510F0FDFC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9995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3C6C-E0A1-4625-85F4-A5D4FD321376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A812-47A9-420F-8EC6-2510F0FDFC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056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3C6C-E0A1-4625-85F4-A5D4FD321376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A812-47A9-420F-8EC6-2510F0FDFC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7428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3C6C-E0A1-4625-85F4-A5D4FD321376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A812-47A9-420F-8EC6-2510F0FDFC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2900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3C6C-E0A1-4625-85F4-A5D4FD321376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A812-47A9-420F-8EC6-2510F0FDFC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076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3C6C-E0A1-4625-85F4-A5D4FD321376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A812-47A9-420F-8EC6-2510F0FDFC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2774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3C6C-E0A1-4625-85F4-A5D4FD321376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A812-47A9-420F-8EC6-2510F0FDFC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1474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3C6C-E0A1-4625-85F4-A5D4FD321376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A812-47A9-420F-8EC6-2510F0FDFC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431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3C6C-E0A1-4625-85F4-A5D4FD321376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A812-47A9-420F-8EC6-2510F0FDFC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0761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3C6C-E0A1-4625-85F4-A5D4FD321376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A812-47A9-420F-8EC6-2510F0FDFC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6932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式按一下以編輯母片標題樣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83C6C-E0A1-4625-85F4-A5D4FD321376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DA812-47A9-420F-8EC6-2510F0FDFC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6452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C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C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C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C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C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18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newweb.zoo.gov.tw/Pager/Show/ZooData_Index_Show.aspx?Animal_ID=228" TargetMode="External"/><Relationship Id="rId4" Type="http://schemas.openxmlformats.org/officeDocument/2006/relationships/hyperlink" Target="http://newweb.zoo.gov.tw/Pager/Show/ZooData_Index_Show.aspx?Animal_ID=1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動物的秘密小檔案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資料收集：小名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554811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國王企鵝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食性：主要</a:t>
            </a:r>
            <a:r>
              <a:rPr lang="zh-TW" altLang="en-US" dirty="0"/>
              <a:t>以魚</a:t>
            </a:r>
            <a:r>
              <a:rPr lang="zh-TW" altLang="en-US" dirty="0" smtClean="0"/>
              <a:t>維生</a:t>
            </a:r>
            <a:endParaRPr lang="en-US" altLang="zh-TW" dirty="0" smtClean="0"/>
          </a:p>
          <a:p>
            <a:r>
              <a:rPr lang="zh-TW" altLang="en-US" dirty="0"/>
              <a:t>保育</a:t>
            </a:r>
            <a:r>
              <a:rPr lang="zh-TW" altLang="en-US" dirty="0" smtClean="0"/>
              <a:t>：非</a:t>
            </a:r>
            <a:r>
              <a:rPr lang="zh-TW" altLang="en-US" dirty="0"/>
              <a:t>全球性受</a:t>
            </a:r>
            <a:r>
              <a:rPr lang="zh-TW" altLang="en-US" dirty="0" smtClean="0"/>
              <a:t>威脅</a:t>
            </a:r>
            <a:endParaRPr lang="en-US" altLang="zh-TW" dirty="0" smtClean="0"/>
          </a:p>
          <a:p>
            <a:r>
              <a:rPr lang="zh-TW" altLang="en-US" dirty="0"/>
              <a:t>分類</a:t>
            </a:r>
            <a:r>
              <a:rPr lang="zh-TW" altLang="en-US" dirty="0" smtClean="0"/>
              <a:t>：脊索動物</a:t>
            </a:r>
            <a:r>
              <a:rPr lang="zh-TW" altLang="en-US" dirty="0"/>
              <a:t>門</a:t>
            </a:r>
          </a:p>
          <a:p>
            <a:r>
              <a:rPr lang="zh-TW" altLang="en-US" dirty="0"/>
              <a:t>鳥綱</a:t>
            </a:r>
          </a:p>
          <a:p>
            <a:r>
              <a:rPr lang="zh-TW" altLang="en-US" dirty="0"/>
              <a:t>保育</a:t>
            </a:r>
            <a:r>
              <a:rPr lang="zh-TW" altLang="en-US" dirty="0" smtClean="0"/>
              <a:t>：非</a:t>
            </a:r>
            <a:r>
              <a:rPr lang="zh-TW" altLang="en-US" dirty="0"/>
              <a:t>全球性受</a:t>
            </a:r>
            <a:r>
              <a:rPr lang="zh-TW" altLang="en-US" dirty="0" smtClean="0"/>
              <a:t>威脅</a:t>
            </a:r>
            <a:endParaRPr lang="en-US" altLang="zh-TW" dirty="0" smtClean="0"/>
          </a:p>
          <a:p>
            <a:r>
              <a:rPr lang="zh-TW" altLang="en-US" dirty="0" smtClean="0"/>
              <a:t>英名：</a:t>
            </a:r>
            <a:r>
              <a:rPr lang="en-US" altLang="zh-TW" dirty="0" smtClean="0"/>
              <a:t>King </a:t>
            </a:r>
            <a:r>
              <a:rPr lang="en-US" altLang="zh-TW" dirty="0"/>
              <a:t>Penguin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1026" name="Picture 2" descr="åçä¼éµ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79266"/>
            <a:ext cx="3812721" cy="581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8649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prism isInverted="1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5032375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/>
              <a:t>俗名</a:t>
            </a:r>
            <a:r>
              <a:rPr lang="zh-TW" altLang="en-US" dirty="0" smtClean="0"/>
              <a:t>：山貓</a:t>
            </a:r>
            <a:endParaRPr lang="zh-TW" altLang="en-US" dirty="0"/>
          </a:p>
          <a:p>
            <a:r>
              <a:rPr lang="zh-TW" altLang="en-US" dirty="0"/>
              <a:t>館區</a:t>
            </a:r>
            <a:r>
              <a:rPr lang="zh-TW" altLang="en-US" dirty="0" smtClean="0"/>
              <a:t>：臺灣</a:t>
            </a:r>
            <a:r>
              <a:rPr lang="zh-TW" altLang="en-US" dirty="0"/>
              <a:t>動物區</a:t>
            </a:r>
          </a:p>
          <a:p>
            <a:r>
              <a:rPr lang="zh-TW" altLang="en-US" dirty="0"/>
              <a:t>分類</a:t>
            </a:r>
            <a:r>
              <a:rPr lang="zh-TW" altLang="en-US" dirty="0" smtClean="0"/>
              <a:t>：脊索動物</a:t>
            </a:r>
            <a:r>
              <a:rPr lang="zh-TW" altLang="en-US" dirty="0"/>
              <a:t>門</a:t>
            </a:r>
          </a:p>
          <a:p>
            <a:r>
              <a:rPr lang="zh-TW" altLang="en-US" dirty="0"/>
              <a:t>哺乳綱</a:t>
            </a:r>
          </a:p>
          <a:p>
            <a:r>
              <a:rPr lang="zh-TW" altLang="en-US" dirty="0"/>
              <a:t>食肉目</a:t>
            </a:r>
          </a:p>
          <a:p>
            <a:r>
              <a:rPr lang="zh-TW" altLang="en-US" dirty="0"/>
              <a:t>貓科</a:t>
            </a:r>
          </a:p>
          <a:p>
            <a:r>
              <a:rPr lang="zh-TW" altLang="en-US" dirty="0"/>
              <a:t>保育</a:t>
            </a:r>
            <a:r>
              <a:rPr lang="zh-TW" altLang="en-US" dirty="0" smtClean="0"/>
              <a:t>：瀕臨</a:t>
            </a:r>
            <a:r>
              <a:rPr lang="zh-TW" altLang="en-US" dirty="0"/>
              <a:t>絕種保育類</a:t>
            </a:r>
            <a:r>
              <a:rPr lang="zh-TW" altLang="en-US" dirty="0" smtClean="0"/>
              <a:t>野生動物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食性</a:t>
            </a:r>
            <a:r>
              <a:rPr lang="zh-TW" altLang="en-US" dirty="0" smtClean="0"/>
              <a:t>：肉食性</a:t>
            </a:r>
            <a:r>
              <a:rPr lang="zh-TW" altLang="en-US" dirty="0"/>
              <a:t>，以小型動物為主。本園餵食生腱丁、雞胸肉、小白鼠、蛋、鈣磷粉、維生素 </a:t>
            </a:r>
            <a:r>
              <a:rPr lang="en-US" altLang="zh-TW" dirty="0"/>
              <a:t>E</a:t>
            </a:r>
            <a:r>
              <a:rPr lang="zh-TW" altLang="en-US" dirty="0"/>
              <a:t>、益肥王。</a:t>
            </a:r>
            <a:endParaRPr lang="en-US" altLang="zh-TW" dirty="0"/>
          </a:p>
        </p:txBody>
      </p:sp>
      <p:pic>
        <p:nvPicPr>
          <p:cNvPr id="2054" name="Picture 6" descr="ç³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1825626"/>
            <a:ext cx="3175000" cy="2981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27294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7.40741E-6 L 3.88889E-6 7.40741E-6 C -0.01285 0.01019 -0.025 0.02223 -0.03872 0.03033 C -0.05608 0.04075 -0.07466 0.04769 -0.09289 0.0551 C -0.11997 0.06621 -0.14671 0.07825 -0.17431 0.08566 C -0.24219 0.10394 -0.35105 0.11529 -0.41719 0.12385 C -0.61719 0.11575 -0.66337 0.13519 -0.82414 0.07802 C -0.88629 0.05603 -0.88421 0.05579 -0.91858 0.02663 C -0.91042 0.01274 -0.90417 -0.0037 -0.89427 -0.01527 C -0.829 -0.09027 -0.76511 -0.14027 -0.68716 -0.1905 C -0.62969 -0.22754 -0.57153 -0.26411 -0.51146 -0.29328 C -0.19427 -0.44837 -0.12014 -0.47036 0.18142 -0.57499 C 0.23767 -0.59467 0.22673 -0.59212 0.25711 -0.59791 C 0.24913 -0.58217 0.23802 -0.55925 0.23003 -0.54837 C 0.1684 -0.46527 0.1276 -0.42823 0.03993 -0.37708 C -0.12986 -0.278 -0.29358 -0.22245 -0.47865 -0.1868 C -0.5875 -0.16573 -0.69775 -0.16249 -0.80712 -0.15046 C -0.92084 -0.15115 -1.03473 -0.14583 -1.14844 -0.15231 C -1.20886 -0.15601 -1.27344 -0.14814 -1.32848 -0.18101 C -1.34514 -0.19096 -1.33056 -0.24073 -1.31424 -0.25138 C -1.18959 -0.33309 -1.05747 -0.39421 -0.92414 -0.44583 C -0.80764 -0.49073 -0.68681 -0.51249 -0.56719 -0.54073 C -0.14427 -0.64027 -0.1375 -0.62569 0.27847 -0.70462 C 0.39305 -0.72615 0.50711 -0.75161 0.62135 -0.77499 C 0.19843 -1.43309 -0.68091 -0.84698 -1.32848 -0.77499 C -1.38108 -0.76921 -1.28941 -0.64421 -1.26997 -0.57893 C -0.9915 -0.59837 -0.90035 -0.60161 -0.58299 -0.64351 C -0.39792 -0.66805 -0.21389 -0.70509 -0.02865 -0.72731 C 0.18767 -0.75346 0.40468 -0.76805 0.62135 -0.78842 C 0.6052 -0.76411 0.59392 -0.73217 0.57274 -0.71596 C 0.43906 -0.61319 0.23489 -0.54351 0.09427 -0.49884 C -0.04167 -0.45601 -0.17882 -0.42036 -0.3158 -0.38471 C -0.75139 -0.27152 -0.83993 -0.25833 -1.28143 -0.16573 C -1.29705 -0.14351 -1.32535 -0.12939 -1.32848 -0.09907 C -1.33073 -0.07777 -1.30886 -0.05254 -1.29271 -0.05532 C -1.21459 -0.06828 -1.14341 -0.12569 -1.06563 -0.14282 C -0.77362 -0.20763 -0.48021 -0.25948 -0.18577 -0.30092 C 0.03402 -0.33194 0.25538 -0.33726 0.47569 -0.35995 C 0.52448 -0.36504 0.57274 -0.37661 0.62135 -0.38471 C 0.60954 -0.35231 0.60989 -0.3037 0.58559 -0.28772 C 0.45052 -0.19768 -0.06094 -0.11712 -0.12292 -0.10671 C -1.2658 0.08357 -0.41355 -0.10439 -1.32848 0.11413 C -1.09046 0.22339 -0.86181 0.38103 -0.61441 0.44191 C -0.604 0.44445 0.54236 0.46343 0.62135 0.46459 C 0.2 1.33936 0.46441 0.91922 -1.32848 0.66274 C -1.53941 0.63265 -0.91476 0.53241 -0.70434 0.497 C -0.48004 0.45927 -0.25278 0.46482 -0.02726 0.44376 C 0.18923 0.42362 0.4052 0.39677 0.62135 0.37339 C 0.58524 0.18218 0.64461 -0.11087 0.51284 -0.19999 C 0.29201 -0.34907 -0.93004 -0.34745 -1.21563 -0.35439 C -1.404 -0.32569 -1.97379 -0.28286 -0.97414 0.29144 C -0.77483 0.40603 -0.54098 0.25718 -0.32431 0.24005 C -0.00903 0.15232 0.46267 0.3507 0.62135 -0.02291 C 0.9875 -0.88379 -0.79792 -0.85647 0.62135 -0.75022 C 0.45607 -0.70971 0.29166 -0.66319 0.12569 -0.62846 L -1.07709 -0.37522 C -1.16094 -0.32384 -1.29341 -0.33471 -1.32848 -0.22106 C -1.36754 -0.09444 -1.34792 0.14931 -1.24705 0.17524 C -0.63507 0.33195 -0.00157 0.24376 0.62135 0.27802 C -0.16493 0.37524 0.16944 0.34468 -1.32431 0.32755 C -1.33299 0.32755 -1.32709 0.30464 -1.32848 0.29329 C -1.21702 -0.06735 -1.26806 -0.65092 -0.99427 -0.78842 C -0.54688 -1.01296 1.16805 -1.27708 0.57135 0.10279 C 0.50972 0.24561 0.33871 0.21899 0.21701 0.24954 C 0.02257 0.29816 -0.1757 0.31806 -0.37292 0.3389 C -0.69098 0.37269 -1.0099 0.38843 -1.32848 0.4132 C -1.26945 0.34353 -1.22813 0.22802 -1.15139 0.20371 C -0.9757 0.14839 -0.79028 0.17686 -0.61007 0.18658 C -0.19896 0.2088 0.21093 0.26158 0.62135 0.29908 C 0.62048 0.42339 0.7085 0.63913 0.61857 0.67223 C 0.35069 0.77084 -1.07327 0.56922 -1.32848 0.5389 C -1.31806 0.097 -1.56771 -0.53101 -1.29705 -0.78634 C -1.20313 -0.87499 0.36198 -0.44004 0.62135 -0.37152 C 0.46284 -0.0236 0.43316 0.53496 0.14566 0.67223 C -2.22205 1.80325 -1.30434 0.51436 -0.93559 -0.18286 C -0.41667 -0.16828 0.1276 -0.353 0.62135 -0.13911 C 0.76406 -0.07731 0.5967 0.29978 0.4842 0.43241 C 0.35746 0.58172 0.16145 0.58311 -0.00712 0.60186 C -0.44618 0.6507 -0.88802 0.62339 -1.32848 0.63427 C -1.30851 0.43357 -1.41719 0.07339 -1.26858 0.03241 C -0.93716 -0.05902 0.16493 0.33218 0.62135 0.48195 C 0.57239 0.54538 0.54236 0.66575 0.4743 0.67223 L -1.32848 0.51621 C -1.20608 0.12894 -1.21389 -0.39421 -0.96129 -0.64559 C -0.57483 -1.03078 0.58281 0.28473 0.62135 0.31991 C 0.54305 0.3463 -1.11719 1.02825 -1.32848 0.66274 C -2.19497 -0.83564 -1.04705 -0.68333 -0.71007 -0.70254 C -0.26632 -0.61365 0.38819 -0.94721 0.62135 -0.4361 C 0.81007 -0.02245 0.25139 0.48288 -0.08299 0.67223 C -0.46511 0.8889 -0.9132 0.66968 -1.32848 0.66853 C -1.22657 0.33959 -1.23577 -0.1037 -1.02275 -0.31805 C -0.83698 -0.50509 -0.5573 -0.34351 -0.32431 -0.34282 C -0.00903 -0.34212 0.30607 -0.32384 0.62135 -0.31434 C 0.60295 -0.78078 0.6276 -0.38471 -0.32292 -0.03634 C -0.66025 0.08751 -0.99323 0.23033 -1.32848 0.36366 C -0.89653 1.28751 -0.96459 1.36297 0.62135 -0.04004 C 1.36111 -0.69421 0.14965 -0.83379 0.54704 -0.77684 C 0.40902 -0.73495 0.27204 -0.68518 0.13281 -0.65115 C -0.3533 -0.53263 -1.32848 -0.32013 -1.32848 -0.32013 C -1.3 0.01066 -1.43785 0.46436 -1.24271 0.67223 C -1.18612 0.73265 0.12673 0.54607 0.23993 0.53126 C 0.36701 0.4514 0.48281 0.32316 0.62135 0.29144 C 0.66354 0.28172 0.60277 0.4051 0.58003 0.45325 C 0.55625 0.50348 0.52656 0.55579 0.48559 0.57894 C 0.39288 0.63126 0.28941 0.64121 0.19132 0.67223 C -0.19914 0.647 -0.59341 0.67269 -0.97987 0.59607 C -1.01858 0.58843 -0.98438 0.49191 -0.98143 0.44005 C -0.97934 0.40718 -0.94983 0.25394 -0.94132 0.22478 C -0.85452 -0.07569 -0.7974 -0.18518 -0.66441 -0.50462 C -0.56198 -0.75022 -0.62153 -0.6743 -0.49445 -0.78842 C -0.44584 -0.78587 -0.39705 -0.7861 -0.34861 -0.78078 C -0.34532 -0.78032 -0.34375 -0.77453 -0.3415 -0.77129 C -0.31528 -0.73171 -0.33577 -0.76434 -0.32153 -0.73309 C -0.30278 -0.69212 -0.2823 -0.65277 -0.26441 -0.6111 C -0.23802 -0.54976 -0.21407 -0.48657 -0.18872 -0.42476 C -0.17674 -0.39583 -0.16893 -0.37175 -0.15296 -0.3486 C -0.15139 -0.34629 -0.14931 -0.34421 -0.14723 -0.34282 C -0.14011 -0.33842 -0.12726 -0.33217 -0.11858 -0.32962 C -0.09514 -0.32221 -0.11285 -0.32939 -0.09584 -0.32198 C -0.06389 -0.29351 -0.09341 -0.32129 -0.07865 -0.30485 C -0.07396 -0.29953 -0.06858 -0.29536 -0.06441 -0.28958 C -0.06337 -0.28819 -0.04601 -0.26064 -0.0415 -0.25346 C -0.03716 -0.24629 -0.03282 -0.23934 -0.02865 -0.2324 C -0.02709 -0.22985 -0.02518 -0.22777 -0.02431 -0.22476 C -0.02101 -0.21342 -0.02223 -0.21851 -0.02014 -0.20948 C -0.02049 -0.18981 -0.02171 -0.17013 -0.02153 -0.15046 C -0.02118 -0.1155 -0.01997 -0.08055 -0.01858 -0.04583 C -0.01858 -0.04374 -0.01754 -0.04189 -0.01719 -0.04004 C -0.01667 -0.03749 -0.01736 -0.03402 -0.0158 -0.0324 C -0.01389 -0.03032 -0.01094 -0.03124 -0.00868 -0.03055 C -0.00712 -0.03009 -0.00573 -0.02916 -0.00434 -0.0287 C -0.00122 -0.01573 -0.00243 -0.02384 -0.00573 7.40741E-6 C -0.00608 0.00255 -0.0066 0.00996 -0.00712 0.00765 C -0.00834 0.00325 -0.00712 -0.00138 -0.00712 -0.00578 " pathEditMode="relative" ptsTypes="AAAAAAAAAAAAAAAAAAAAAAAAAAAAAAAAAAAAAAAAAAAAAAAAAAAAAAAAAAAAAAAAAAAAAAAAAAAAAAAAAAAAAAAAAAAAAAAAAAAAAAAAAAAAAAAAAAAAAAAAAAAAAAAAAAAAAA">
                                      <p:cBhvr>
                                        <p:cTn id="9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血蟒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4"/>
            <a:ext cx="3886200" cy="5032375"/>
          </a:xfrm>
        </p:spPr>
        <p:txBody>
          <a:bodyPr>
            <a:normAutofit lnSpcReduction="10000"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館區</a:t>
            </a:r>
            <a:r>
              <a:rPr lang="zh-TW" altLang="en-US" dirty="0" smtClean="0">
                <a:solidFill>
                  <a:srgbClr val="FF0000"/>
                </a:solidFill>
              </a:rPr>
              <a:t>：兩棲</a:t>
            </a:r>
            <a:r>
              <a:rPr lang="zh-TW" altLang="en-US" dirty="0">
                <a:solidFill>
                  <a:srgbClr val="FF0000"/>
                </a:solidFill>
              </a:rPr>
              <a:t>爬蟲動物館</a:t>
            </a:r>
          </a:p>
          <a:p>
            <a:r>
              <a:rPr lang="zh-TW" altLang="en-US" dirty="0">
                <a:solidFill>
                  <a:srgbClr val="FF0000"/>
                </a:solidFill>
              </a:rPr>
              <a:t>分類</a:t>
            </a:r>
            <a:r>
              <a:rPr lang="zh-TW" altLang="en-US" dirty="0" smtClean="0">
                <a:solidFill>
                  <a:srgbClr val="FF0000"/>
                </a:solidFill>
              </a:rPr>
              <a:t>：脊索動物</a:t>
            </a:r>
            <a:r>
              <a:rPr lang="zh-TW" altLang="en-US" dirty="0">
                <a:solidFill>
                  <a:srgbClr val="FF0000"/>
                </a:solidFill>
              </a:rPr>
              <a:t>門</a:t>
            </a:r>
          </a:p>
          <a:p>
            <a:r>
              <a:rPr lang="zh-TW" altLang="en-US" dirty="0">
                <a:solidFill>
                  <a:srgbClr val="FF0000"/>
                </a:solidFill>
              </a:rPr>
              <a:t>爬蟲綱</a:t>
            </a:r>
          </a:p>
          <a:p>
            <a:r>
              <a:rPr lang="zh-TW" altLang="en-US" dirty="0">
                <a:solidFill>
                  <a:srgbClr val="FF0000"/>
                </a:solidFill>
              </a:rPr>
              <a:t>蛇亞目</a:t>
            </a:r>
          </a:p>
          <a:p>
            <a:r>
              <a:rPr lang="zh-TW" altLang="en-US" dirty="0">
                <a:solidFill>
                  <a:srgbClr val="FF0000"/>
                </a:solidFill>
              </a:rPr>
              <a:t>蟒科</a:t>
            </a:r>
          </a:p>
          <a:p>
            <a:r>
              <a:rPr lang="zh-TW" altLang="en-US" dirty="0">
                <a:solidFill>
                  <a:srgbClr val="FF0000"/>
                </a:solidFill>
              </a:rPr>
              <a:t>保育</a:t>
            </a:r>
            <a:r>
              <a:rPr lang="zh-TW" altLang="en-US" dirty="0" smtClean="0">
                <a:solidFill>
                  <a:srgbClr val="FF0000"/>
                </a:solidFill>
              </a:rPr>
              <a:t>：非</a:t>
            </a:r>
            <a:r>
              <a:rPr lang="zh-TW" altLang="en-US" dirty="0">
                <a:solidFill>
                  <a:srgbClr val="FF0000"/>
                </a:solidFill>
              </a:rPr>
              <a:t>保育類</a:t>
            </a:r>
            <a:r>
              <a:rPr lang="zh-TW" altLang="en-US" dirty="0" smtClean="0">
                <a:solidFill>
                  <a:srgbClr val="FF0000"/>
                </a:solidFill>
              </a:rPr>
              <a:t>野生動物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>
                <a:solidFill>
                  <a:srgbClr val="FF0000"/>
                </a:solidFill>
              </a:rPr>
              <a:t>身體背面為黃褐色或淡紅褐色，上有不規則的深褐色或黑褐色斑紋。</a:t>
            </a:r>
          </a:p>
        </p:txBody>
      </p:sp>
      <p:pic>
        <p:nvPicPr>
          <p:cNvPr id="3074" name="Picture 2" descr="è¡è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137" y="1825624"/>
            <a:ext cx="3210741" cy="3788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505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國王企鵝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newweb.zoo.gov.tw/Pager/Show/ZooData_Index_Show.aspx?Animal_ID=118</a:t>
            </a:r>
            <a:endParaRPr lang="en-US" altLang="zh-TW" dirty="0" smtClean="0"/>
          </a:p>
          <a:p>
            <a:r>
              <a:rPr lang="zh-TW" altLang="en-US" dirty="0" smtClean="0"/>
              <a:t>石虎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http://</a:t>
            </a:r>
            <a:r>
              <a:rPr lang="en-US" altLang="zh-TW" dirty="0" smtClean="0">
                <a:hlinkClick r:id="rId4"/>
              </a:rPr>
              <a:t>newweb.zoo.gov.tw/Pager/Show/ZooData_Index_Show.aspx?Animal_ID=10</a:t>
            </a:r>
            <a:endParaRPr lang="en-US" altLang="zh-TW" dirty="0" smtClean="0"/>
          </a:p>
          <a:p>
            <a:r>
              <a:rPr lang="zh-TW" altLang="en-US" dirty="0"/>
              <a:t>血</a:t>
            </a:r>
            <a:r>
              <a:rPr lang="zh-TW" altLang="en-US" dirty="0" smtClean="0"/>
              <a:t>蟒</a:t>
            </a:r>
            <a:endParaRPr lang="en-US" altLang="zh-TW" dirty="0" smtClean="0"/>
          </a:p>
          <a:p>
            <a:r>
              <a:rPr lang="en-US" altLang="zh-TW" dirty="0">
                <a:hlinkClick r:id="rId5"/>
              </a:rPr>
              <a:t>http://newweb.zoo.gov.tw/Pager/Show/ZooData_Index_Show.aspx?Animal_ID=228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764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166</Words>
  <Application>Microsoft Office PowerPoint</Application>
  <PresentationFormat>如螢幕大小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Office 佈景主題</vt:lpstr>
      <vt:lpstr>動物的秘密小檔案</vt:lpstr>
      <vt:lpstr>國王企鵝</vt:lpstr>
      <vt:lpstr>石虎</vt:lpstr>
      <vt:lpstr>血蟒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動物的秘密小檔案</dc:title>
  <dc:creator>Windows 使用者</dc:creator>
  <cp:lastModifiedBy>Windows 使用者</cp:lastModifiedBy>
  <cp:revision>10</cp:revision>
  <dcterms:created xsi:type="dcterms:W3CDTF">2019-12-30T02:45:53Z</dcterms:created>
  <dcterms:modified xsi:type="dcterms:W3CDTF">2020-01-13T02:55:13Z</dcterms:modified>
</cp:coreProperties>
</file>