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008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574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506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301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531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9606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570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948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691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20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066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BB6B-1B2E-4FB0-9E7D-47267EB88E2C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0F265-309D-4758-B77C-80A1A37FD9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8435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FF0000"/>
          </a:solidFill>
          <a:latin typeface="文鼎新潮ＰＯＰ體P" panose="020B0602010101010101" pitchFamily="34" charset="-120"/>
          <a:ea typeface="文鼎新潮ＰＯＰ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346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50" TargetMode="External"/><Relationship Id="rId4" Type="http://schemas.openxmlformats.org/officeDocument/2006/relationships/hyperlink" Target="http://newweb.zoo.gov.tw/Pager/Show/ZooData_Index_Show.aspx?Animal_ID=11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蒐集資料：威威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12574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印度大犀鳥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黃色的嘴巨大而彎曲，中空、質地輕，不妨礙飛行。嘴上有盔角，紅色的頂 端，後緣黑色或紅色。身上羽毛主要為黑色</a:t>
            </a:r>
            <a:r>
              <a:rPr lang="en-US" altLang="zh-TW" dirty="0"/>
              <a:t>;</a:t>
            </a:r>
            <a:r>
              <a:rPr lang="zh-TW" altLang="en-US" dirty="0"/>
              <a:t>白色的尾長而闊，上帶一道 黑條紋。翅膀寬圓，初級飛羽</a:t>
            </a:r>
            <a:r>
              <a:rPr lang="en-US" altLang="zh-TW" dirty="0"/>
              <a:t>11</a:t>
            </a:r>
            <a:r>
              <a:rPr lang="zh-TW" altLang="en-US" dirty="0"/>
              <a:t>枚。</a:t>
            </a:r>
          </a:p>
        </p:txBody>
      </p:sp>
      <p:pic>
        <p:nvPicPr>
          <p:cNvPr id="1026" name="Picture 2" descr="印度大犀鳥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327" y="1934935"/>
            <a:ext cx="2099038" cy="289015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4304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sz="6000" dirty="0"/>
              <a:t>白鵜鶘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長嘴，腿粉紅色，飛羽從下面看全黑。在繁殖期，臉部的皮膚在雄鳥是粉紅黃色，在雌鳥是鮮橘紅色。腿轉變成深紅色，前額會向外膨脹形成一個瘤狀物。非繁殖期，成鳥沒有淺粉紅的羽色及黃胸，裸露的皮膚色較暗淡</a:t>
            </a:r>
            <a:r>
              <a:rPr lang="zh-TW" altLang="en-US" dirty="0" smtClean="0"/>
              <a:t>。                                        </a:t>
            </a:r>
            <a:endParaRPr lang="zh-TW" altLang="en-US" dirty="0"/>
          </a:p>
        </p:txBody>
      </p:sp>
      <p:pic>
        <p:nvPicPr>
          <p:cNvPr id="1026" name="Picture 2" descr="ç½éµé¶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25" y="2605683"/>
            <a:ext cx="2381250" cy="2505075"/>
          </a:xfrm>
          <a:prstGeom prst="rect">
            <a:avLst/>
          </a:prstGeom>
          <a:ln w="127000" cap="rnd">
            <a:solidFill>
              <a:srgbClr val="FFFF00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8641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灰袋鼠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身體為灰色，口鼻部有許多毛鬚，後肢發達，尾長。成熟的雌性有一個發達的育兒袋，</a:t>
            </a:r>
            <a:r>
              <a:rPr lang="zh-TW" altLang="en-US" dirty="0" smtClean="0"/>
              <a:t>有四</a:t>
            </a:r>
            <a:r>
              <a:rPr lang="zh-TW" altLang="en-US" dirty="0"/>
              <a:t>個乳頭</a:t>
            </a:r>
            <a:r>
              <a:rPr lang="zh-TW" altLang="en-US" dirty="0" smtClean="0"/>
              <a:t>。</a:t>
            </a:r>
            <a:r>
              <a:rPr lang="zh-TW" altLang="en-US" dirty="0"/>
              <a:t>昆士蘭東部、中部，新南威爾斯、南澳大利亞、維多利亞，塔斯馬尼亞島</a:t>
            </a:r>
            <a:r>
              <a:rPr lang="zh-TW" altLang="en-US" dirty="0" smtClean="0"/>
              <a:t>。</a:t>
            </a:r>
            <a:r>
              <a:rPr lang="zh-TW" altLang="en-US" dirty="0"/>
              <a:t>草食性，以吃草為主，對水的需求不大。本園餵食麵包、麥片、小雞飼料、粒狀飼料、苜蓿草粒、蘋果、番石榴。</a:t>
            </a:r>
            <a:r>
              <a:rPr lang="zh-TW" altLang="en-US" dirty="0" smtClean="0"/>
              <a:t>                                              </a:t>
            </a:r>
            <a:endParaRPr lang="zh-TW" altLang="en-US" dirty="0"/>
          </a:p>
        </p:txBody>
      </p:sp>
      <p:pic>
        <p:nvPicPr>
          <p:cNvPr id="2050" name="Picture 2" descr="ç°è¢é¼ 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820" y="2424793"/>
            <a:ext cx="1832066" cy="2694215"/>
          </a:xfrm>
          <a:prstGeom prst="flowChartProcess">
            <a:avLst/>
          </a:prstGeom>
          <a:solidFill>
            <a:srgbClr val="FFFFFF"/>
          </a:solidFill>
          <a:ln w="76200" cap="sq">
            <a:solidFill>
              <a:srgbClr val="FF00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6330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印度大犀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http://newweb.zoo.gov.tw/Pager/Show/ZooData_Index_Show.aspx?Animal_ID=346</a:t>
            </a:r>
            <a:endParaRPr lang="en-US" altLang="zh-TW" dirty="0"/>
          </a:p>
          <a:p>
            <a:r>
              <a:rPr lang="zh-TW" altLang="en-US" dirty="0"/>
              <a:t>白鵜鶘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http://newweb.zoo.gov.tw/Pager/Show/ZooData_Index_Show.aspx?Animal_ID=119</a:t>
            </a:r>
            <a:endParaRPr lang="en-US" altLang="zh-TW" dirty="0"/>
          </a:p>
          <a:p>
            <a:r>
              <a:rPr lang="zh-TW" altLang="en-US" dirty="0"/>
              <a:t>灰袋鼠</a:t>
            </a:r>
            <a:endParaRPr lang="en-US" altLang="zh-TW" dirty="0" smtClean="0"/>
          </a:p>
          <a:p>
            <a:r>
              <a:rPr lang="en-US" altLang="zh-TW" dirty="0">
                <a:hlinkClick r:id="rId5"/>
              </a:rPr>
              <a:t>http://newweb.zoo.gov.tw/Pager/Show/ZooData_Index_Show.aspx?Animal_ID=50</a:t>
            </a:r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9497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5000">
        <p:random/>
      </p:transition>
    </mc:Choice>
    <mc:Fallback>
      <p:transition spd="slow" advTm="5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255</Words>
  <Application>Microsoft Office PowerPoint</Application>
  <PresentationFormat>如螢幕大小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文鼎新潮ＰＯＰ體P</vt:lpstr>
      <vt:lpstr>新細明體</vt:lpstr>
      <vt:lpstr>Arial</vt:lpstr>
      <vt:lpstr>Calibri</vt:lpstr>
      <vt:lpstr>Office 佈景主題</vt:lpstr>
      <vt:lpstr>動物檔案</vt:lpstr>
      <vt:lpstr>印度大犀鳥</vt:lpstr>
      <vt:lpstr> 白鵜鶘</vt:lpstr>
      <vt:lpstr>灰袋鼠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動物檔案</dc:title>
  <dc:creator>Windows 使用者</dc:creator>
  <cp:lastModifiedBy>Windows 使用者</cp:lastModifiedBy>
  <cp:revision>8</cp:revision>
  <dcterms:created xsi:type="dcterms:W3CDTF">2019-12-30T03:04:49Z</dcterms:created>
  <dcterms:modified xsi:type="dcterms:W3CDTF">2020-01-13T02:55:13Z</dcterms:modified>
</cp:coreProperties>
</file>