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959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0331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18820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7071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35908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2539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80685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36831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5481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24541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6987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69041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5246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2661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2927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41592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E5108-49F7-4B77-9561-B167DABEBED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921B58F-6389-4C8E-9DEA-458386E90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083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peelOff"/>
      </p:transition>
    </mc:Choice>
    <mc:Fallback>
      <p:transition spd="slow" advTm="5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37" TargetMode="External"/><Relationship Id="rId2" Type="http://schemas.openxmlformats.org/officeDocument/2006/relationships/hyperlink" Target="http://newweb.zoo.gov.tw/Pager/Show/ZooData_Index_Show.aspx?Animal_ID=10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00B0F0"/>
            </a:gs>
            <a:gs pos="45000">
              <a:srgbClr val="92D050"/>
            </a:gs>
            <a:gs pos="65000">
              <a:srgbClr val="FFFF00"/>
            </a:gs>
            <a:gs pos="81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zh-TW" altLang="en-US" b="1" spc="50" dirty="0" smtClean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動</a:t>
            </a:r>
            <a:r>
              <a:rPr lang="zh-TW" altLang="en-US" b="1" spc="50" dirty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物</a:t>
            </a:r>
            <a:r>
              <a:rPr lang="zh-TW" altLang="en-US" b="1" spc="50" dirty="0" smtClean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的</a:t>
            </a:r>
            <a:r>
              <a:rPr lang="zh-TW" altLang="en-US" b="1" spc="50" dirty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祕</a:t>
            </a:r>
            <a:r>
              <a:rPr lang="zh-TW" altLang="en-US" b="1" spc="50" dirty="0" smtClean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密</a:t>
            </a:r>
            <a:r>
              <a:rPr lang="zh-TW" altLang="en-US" b="1" spc="50" dirty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檔案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資料蒐集者</a:t>
            </a:r>
            <a:r>
              <a:rPr lang="en-US" altLang="zh-TW" sz="3200" dirty="0" smtClean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:</a:t>
            </a:r>
            <a:r>
              <a:rPr lang="zh-TW" altLang="en-US" sz="3200" dirty="0" smtClean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祐祐</a:t>
            </a:r>
            <a:endParaRPr lang="zh-TW" altLang="en-US" sz="3200" dirty="0">
              <a:ln w="0"/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90833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peelOff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孟加拉虎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1</a:t>
            </a:r>
            <a:r>
              <a:rPr lang="zh-TW" altLang="en-US" dirty="0" smtClean="0">
                <a:solidFill>
                  <a:srgbClr val="0070C0"/>
                </a:solidFill>
              </a:rPr>
              <a:t>食性</a:t>
            </a:r>
            <a:r>
              <a:rPr lang="zh-TW" altLang="en-US" dirty="0">
                <a:solidFill>
                  <a:srgbClr val="0070C0"/>
                </a:solidFill>
              </a:rPr>
              <a:t>：	肉食性，以各種大、小型哺乳動物為食</a:t>
            </a:r>
            <a:r>
              <a:rPr lang="zh-TW" altLang="en-US" dirty="0" smtClean="0">
                <a:solidFill>
                  <a:srgbClr val="0070C0"/>
                </a:solidFill>
              </a:rPr>
              <a:t>。                               </a:t>
            </a:r>
            <a:r>
              <a:rPr lang="en-US" altLang="zh-TW" dirty="0" smtClean="0">
                <a:solidFill>
                  <a:srgbClr val="0070C0"/>
                </a:solidFill>
              </a:rPr>
              <a:t>2</a:t>
            </a:r>
            <a:r>
              <a:rPr lang="zh-TW" altLang="en-US" dirty="0" smtClean="0">
                <a:solidFill>
                  <a:srgbClr val="0070C0"/>
                </a:solidFill>
              </a:rPr>
              <a:t>老虎</a:t>
            </a:r>
            <a:r>
              <a:rPr lang="zh-TW" altLang="en-US" dirty="0">
                <a:solidFill>
                  <a:srgbClr val="0070C0"/>
                </a:solidFill>
              </a:rPr>
              <a:t>具有靈敏的聽覺、尖銳的牙齒和可伸縮的利爪，加上身上的條紋有隱蔽的效果，使牠成為森林裡頂尖的獵捕高手。</a:t>
            </a:r>
          </a:p>
        </p:txBody>
      </p:sp>
      <p:pic>
        <p:nvPicPr>
          <p:cNvPr id="1026" name="Picture 2" descr="孟加拉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892" y="770709"/>
            <a:ext cx="3317980" cy="488634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20602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黃牛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毛短而光滑，冬季時毛比較密；一般為</a:t>
            </a:r>
            <a:r>
              <a:rPr lang="zh-TW" altLang="en-US" dirty="0" smtClean="0"/>
              <a:t>棕色</a:t>
            </a:r>
            <a:endParaRPr lang="en-US" altLang="zh-TW" dirty="0" smtClean="0"/>
          </a:p>
          <a:p>
            <a:r>
              <a:rPr lang="zh-TW" altLang="en-US" dirty="0"/>
              <a:t>草食性，吃草、</a:t>
            </a:r>
            <a:r>
              <a:rPr lang="zh-TW" altLang="en-US" dirty="0" smtClean="0"/>
              <a:t>樹葉，或</a:t>
            </a:r>
            <a:r>
              <a:rPr lang="zh-TW" altLang="en-US" dirty="0"/>
              <a:t>我們一提到乳牛，就會想到黑白相間的荷蘭乳牛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2050" name="Picture 2" descr="é»ç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699" y="2194560"/>
            <a:ext cx="4280529" cy="3082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138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51906" y="1690689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孟加拉</a:t>
            </a:r>
            <a:r>
              <a:rPr lang="zh-TW" altLang="en-US" dirty="0" smtClean="0"/>
              <a:t>虎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newweb.zoo.gov.tw/Pager/Show/ZooData_Index_Show.aspx?Animal_ID=107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smtClean="0"/>
              <a:t>黃牛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http://newweb.zoo.gov.tw/Pager/Show/ZooData_Index_Show.aspx?Animal_ID=37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628650" y="3081528"/>
            <a:ext cx="4266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TW" alt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4481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airplan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</TotalTime>
  <Words>64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Arial</vt:lpstr>
      <vt:lpstr>Trebuchet MS</vt:lpstr>
      <vt:lpstr>Wingdings 3</vt:lpstr>
      <vt:lpstr>多面向</vt:lpstr>
      <vt:lpstr>動物的祕密檔案</vt:lpstr>
      <vt:lpstr>孟加拉虎</vt:lpstr>
      <vt:lpstr>黃牛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孟加拉虎的祕密檔案</dc:title>
  <dc:creator>Windows 使用者</dc:creator>
  <cp:lastModifiedBy>Windows 使用者</cp:lastModifiedBy>
  <cp:revision>9</cp:revision>
  <dcterms:created xsi:type="dcterms:W3CDTF">2019-12-30T02:48:07Z</dcterms:created>
  <dcterms:modified xsi:type="dcterms:W3CDTF">2020-01-13T02:53:56Z</dcterms:modified>
</cp:coreProperties>
</file>