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2" r:id="rId3"/>
    <p:sldId id="259" r:id="rId4"/>
    <p:sldId id="263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9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B059D-BA5E-498E-B556-00E9BAA65B58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EA263-B1F3-4468-8CD2-8AC27F8854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93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00B05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4297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78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280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711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812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3050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263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23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452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93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92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56FC0-C2CC-41E7-86F9-5C57F256C2D5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21A14-5DDA-4A4F-B7D8-A1F24EBD1B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976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50"/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5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5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5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5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83" TargetMode="External"/><Relationship Id="rId2" Type="http://schemas.openxmlformats.org/officeDocument/2006/relationships/hyperlink" Target="40705.pptx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保育類動物介紹</a:t>
            </a:r>
            <a:endParaRPr lang="zh-TW" altLang="en-US" dirty="0">
              <a:solidFill>
                <a:srgbClr val="92D05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5434" y="6165669"/>
            <a:ext cx="6858000" cy="692331"/>
          </a:xfrm>
        </p:spPr>
        <p:txBody>
          <a:bodyPr>
            <a:noAutofit/>
          </a:bodyPr>
          <a:lstStyle/>
          <a:p>
            <a:r>
              <a:rPr lang="zh-TW" altLang="en-US" sz="4400" dirty="0" smtClean="0">
                <a:solidFill>
                  <a:srgbClr val="00B05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資料蒐集著</a:t>
            </a:r>
            <a:r>
              <a:rPr lang="en-US" altLang="zh-TW" sz="4400" dirty="0" smtClean="0">
                <a:solidFill>
                  <a:srgbClr val="00B05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:</a:t>
            </a:r>
            <a:r>
              <a:rPr lang="zh-TW" altLang="en-US" sz="4400" dirty="0" smtClean="0">
                <a:solidFill>
                  <a:srgbClr val="00B05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阿均</a:t>
            </a:r>
            <a:endParaRPr lang="zh-TW" altLang="en-US" sz="4400" dirty="0">
              <a:solidFill>
                <a:srgbClr val="00B05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8625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pic>
        <p:nvPicPr>
          <p:cNvPr id="5" name="Picture 6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940844"/>
            <a:ext cx="3175000" cy="2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fontAlgn="ctr"/>
            <a:r>
              <a:rPr lang="zh-TW" altLang="en-US" dirty="0" smtClean="0"/>
              <a:t>型</a:t>
            </a:r>
            <a:r>
              <a:rPr lang="zh-TW" altLang="zh-TW" dirty="0" smtClean="0"/>
              <a:t>態</a:t>
            </a:r>
            <a:r>
              <a:rPr lang="zh-TW" altLang="zh-TW" dirty="0"/>
              <a:t>：</a:t>
            </a:r>
          </a:p>
          <a:p>
            <a:pPr fontAlgn="ctr"/>
            <a:r>
              <a:rPr lang="zh-TW" altLang="zh-TW" dirty="0"/>
              <a:t>體型略大於家貓，體色為灰褐色，身上有類似錢幣的黑褐色斑點，額頭有兩條灰白色縱帶，縱帶兩邊為黑色縱帶，耳後黑色有白斑。</a:t>
            </a:r>
          </a:p>
          <a:p>
            <a:pPr fontAlgn="ctr"/>
            <a:r>
              <a:rPr lang="zh-TW" altLang="zh-TW" dirty="0"/>
              <a:t>分佈：</a:t>
            </a:r>
          </a:p>
          <a:p>
            <a:pPr fontAlgn="ctr"/>
            <a:r>
              <a:rPr lang="zh-TW" altLang="zh-TW" dirty="0"/>
              <a:t>中國大陸南方至南亞、東南亞、臺灣、海南島。</a:t>
            </a:r>
          </a:p>
          <a:p>
            <a:pPr fontAlgn="ctr"/>
            <a:r>
              <a:rPr lang="zh-TW" altLang="zh-TW" dirty="0"/>
              <a:t>食性：</a:t>
            </a:r>
          </a:p>
          <a:p>
            <a:pPr fontAlgn="ctr"/>
            <a:r>
              <a:rPr lang="zh-TW" altLang="zh-TW" dirty="0"/>
              <a:t>肉食性，以小型動物為主。本園餵食生腱丁、雞胸肉、小白鼠、蛋、鈣磷粉、維生素 </a:t>
            </a:r>
            <a:r>
              <a:rPr lang="en-US" altLang="zh-TW" dirty="0"/>
              <a:t>E</a:t>
            </a:r>
            <a:r>
              <a:rPr lang="zh-TW" altLang="zh-TW" dirty="0"/>
              <a:t>、益肥王。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74342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0455" y="279829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zh-TW" altLang="zh-TW" dirty="0"/>
              <a:t/>
            </a:r>
            <a:br>
              <a:rPr lang="zh-TW" altLang="zh-TW" dirty="0"/>
            </a:br>
            <a:r>
              <a:rPr lang="zh-TW" altLang="zh-TW" dirty="0"/>
              <a:t>無尾熊</a:t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49" y="1825624"/>
            <a:ext cx="4335809" cy="5032375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dirty="0"/>
              <a:t>形態：	北部種毛色為灰色，南部種則為紅褐到灰褐色。前掌所有的趾端都有彎曲程度很大的勾爪，以利攀爬；第</a:t>
            </a:r>
            <a:r>
              <a:rPr lang="en-US" altLang="zh-TW" dirty="0"/>
              <a:t>1</a:t>
            </a:r>
            <a:r>
              <a:rPr lang="zh-TW" altLang="en-US" dirty="0"/>
              <a:t>、</a:t>
            </a:r>
            <a:r>
              <a:rPr lang="en-US" altLang="zh-TW" dirty="0"/>
              <a:t>2</a:t>
            </a:r>
            <a:r>
              <a:rPr lang="zh-TW" altLang="en-US" dirty="0"/>
              <a:t>趾與第</a:t>
            </a:r>
            <a:r>
              <a:rPr lang="en-US" altLang="zh-TW" dirty="0"/>
              <a:t>3</a:t>
            </a:r>
            <a:r>
              <a:rPr lang="zh-TW" altLang="en-US" dirty="0"/>
              <a:t>、</a:t>
            </a:r>
            <a:r>
              <a:rPr lang="en-US" altLang="zh-TW" dirty="0"/>
              <a:t>4</a:t>
            </a:r>
            <a:r>
              <a:rPr lang="zh-TW" altLang="en-US" dirty="0"/>
              <a:t>、</a:t>
            </a:r>
            <a:r>
              <a:rPr lang="en-US" altLang="zh-TW" dirty="0"/>
              <a:t>5</a:t>
            </a:r>
            <a:r>
              <a:rPr lang="zh-TW" altLang="en-US" dirty="0"/>
              <a:t>趾分別位於對側，鋏形的前掌構造推測與抓握較細小的枝幹有關。後掌的第</a:t>
            </a:r>
            <a:r>
              <a:rPr lang="en-US" altLang="zh-TW" dirty="0"/>
              <a:t>2</a:t>
            </a:r>
            <a:r>
              <a:rPr lang="zh-TW" altLang="en-US" dirty="0"/>
              <a:t>、</a:t>
            </a:r>
            <a:r>
              <a:rPr lang="en-US" altLang="zh-TW" dirty="0"/>
              <a:t>3</a:t>
            </a:r>
            <a:r>
              <a:rPr lang="zh-TW" altLang="en-US" dirty="0"/>
              <a:t>趾合併成</a:t>
            </a:r>
            <a:r>
              <a:rPr lang="en-US" altLang="zh-TW" dirty="0"/>
              <a:t>1</a:t>
            </a:r>
            <a:r>
              <a:rPr lang="zh-TW" altLang="en-US" dirty="0"/>
              <a:t>趾，爪子也因應梳理身上絨毛的功能變成梳齒般的形狀。</a:t>
            </a:r>
          </a:p>
          <a:p>
            <a:r>
              <a:rPr lang="zh-TW" altLang="en-US" dirty="0"/>
              <a:t>分佈：	今全世界的無尾熊僅分佈在澳洲東部低海拔（南緯</a:t>
            </a:r>
            <a:r>
              <a:rPr lang="en-US" altLang="zh-TW" dirty="0"/>
              <a:t>15</a:t>
            </a:r>
            <a:r>
              <a:rPr lang="zh-TW" altLang="en-US" dirty="0"/>
              <a:t>～</a:t>
            </a:r>
            <a:r>
              <a:rPr lang="en-US" altLang="zh-TW" dirty="0"/>
              <a:t>38</a:t>
            </a:r>
            <a:r>
              <a:rPr lang="zh-TW" altLang="en-US" dirty="0"/>
              <a:t>度之間）、不密集的尤加利樹林中。</a:t>
            </a:r>
          </a:p>
          <a:p>
            <a:r>
              <a:rPr lang="zh-TW" altLang="en-US" dirty="0"/>
              <a:t>食性：	無尾熊以桉樹</a:t>
            </a:r>
            <a:r>
              <a:rPr lang="en-US" altLang="zh-TW" dirty="0"/>
              <a:t>(</a:t>
            </a:r>
            <a:r>
              <a:rPr lang="zh-TW" altLang="en-US" dirty="0"/>
              <a:t>尤加利</a:t>
            </a:r>
            <a:r>
              <a:rPr lang="en-US" altLang="zh-TW" dirty="0"/>
              <a:t>)</a:t>
            </a:r>
            <a:r>
              <a:rPr lang="zh-TW" altLang="en-US" dirty="0"/>
              <a:t>為主食，通常只採食嫩葉及嫩莖的部位；偶而也採食其他植物的嫩葉或花朵，例如紅膠木屬的黃陽木和木棉樹及紅瓶刷子樹的花。</a:t>
            </a:r>
            <a:endParaRPr lang="zh-TW" altLang="en-US" dirty="0"/>
          </a:p>
        </p:txBody>
      </p:sp>
      <p:pic>
        <p:nvPicPr>
          <p:cNvPr id="1026" name="Picture 2" descr="ç¡å°¾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459" y="2795451"/>
            <a:ext cx="3814355" cy="2860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1325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0000"/>
            </a:gs>
            <a:gs pos="26000">
              <a:srgbClr val="FFC000"/>
            </a:gs>
            <a:gs pos="77000">
              <a:srgbClr val="92D050"/>
            </a:gs>
            <a:gs pos="47000">
              <a:srgbClr val="FFFF00"/>
            </a:gs>
            <a:gs pos="97000">
              <a:srgbClr val="00B05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黑腳企鵝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形態：	黑臉從眼後上至白眉處。一些鳥在上胸處有第二個黑帶。幼鳥的頭灰色及胸帶不明顯。</a:t>
            </a:r>
          </a:p>
          <a:p>
            <a:r>
              <a:rPr lang="zh-TW" altLang="en-US" dirty="0" smtClean="0"/>
              <a:t>分佈</a:t>
            </a:r>
            <a:r>
              <a:rPr lang="en-US" altLang="zh-TW" dirty="0"/>
              <a:t>:</a:t>
            </a:r>
            <a:r>
              <a:rPr lang="zh-TW" altLang="en-US" dirty="0" smtClean="0"/>
              <a:t>南非</a:t>
            </a:r>
            <a:r>
              <a:rPr lang="zh-TW" altLang="en-US" dirty="0"/>
              <a:t>及納米比亞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zh-TW" altLang="en-US" dirty="0" smtClean="0"/>
              <a:t>食性</a:t>
            </a:r>
            <a:r>
              <a:rPr lang="en-US" altLang="zh-TW" dirty="0"/>
              <a:t>:</a:t>
            </a:r>
            <a:r>
              <a:rPr lang="zh-TW" altLang="en-US" dirty="0" smtClean="0"/>
              <a:t>遠洋</a:t>
            </a:r>
            <a:r>
              <a:rPr lang="en-US" altLang="zh-TW" dirty="0"/>
              <a:t>0.5-1.2</a:t>
            </a:r>
            <a:r>
              <a:rPr lang="zh-TW" altLang="en-US" dirty="0"/>
              <a:t>公分長的魚。較重要的捕獲魚種有</a:t>
            </a:r>
          </a:p>
        </p:txBody>
      </p:sp>
      <p:pic>
        <p:nvPicPr>
          <p:cNvPr id="2050" name="Picture 2" descr="é»è³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720" y="1304072"/>
            <a:ext cx="3370215" cy="5534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6136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79000">
              <a:srgbClr val="FFC000"/>
            </a:gs>
            <a:gs pos="31000">
              <a:srgbClr val="92D050"/>
            </a:gs>
            <a:gs pos="55000">
              <a:srgbClr val="FFFF00"/>
            </a:gs>
            <a:gs pos="7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" y="1355362"/>
            <a:ext cx="9405256" cy="3830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dirty="0"/>
              <a:t>石</a:t>
            </a:r>
            <a:r>
              <a:rPr lang="zh-TW" altLang="en-US" dirty="0" smtClean="0"/>
              <a:t>虎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>
                <a:hlinkClick r:id="rId2" action="ppaction://hlinkpres?slideindex=1&amp;slidetitle="/>
              </a:rPr>
              <a:t>http</a:t>
            </a:r>
            <a:r>
              <a:rPr lang="en-US" altLang="zh-TW" dirty="0">
                <a:hlinkClick r:id="rId2" action="ppaction://hlinkpres?slideindex=1&amp;slidetitle="/>
              </a:rPr>
              <a:t>://newweb.zoo.gov.tw/Pager/Show/ZooData_Index_Show.aspx?Animal_ID=10</a:t>
            </a:r>
            <a:endParaRPr lang="zh-TW" altLang="en-US" dirty="0"/>
          </a:p>
          <a:p>
            <a:pPr marL="0" indent="0">
              <a:buNone/>
            </a:pPr>
            <a:r>
              <a:rPr lang="zh-TW" altLang="zh-TW" dirty="0" smtClean="0"/>
              <a:t>無尾熊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newweb.zoo.gov.tw/Pager/Show/ZooData_Index_Show.aspx?Animal_ID=283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黑腳企鵝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2" action="ppaction://hlinkpres?slideindex=1&amp;slidetitle="/>
              </a:rPr>
              <a:t>http://newweb.zoo.gov.tw/Pager/Show/ZooData_Index_Show.aspx?Animal_ID=121</a:t>
            </a:r>
            <a:endParaRPr lang="zh-TW" altLang="en-US" dirty="0"/>
          </a:p>
          <a:p>
            <a:pPr marL="0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5617235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126</Words>
  <Application>Microsoft Office PowerPoint</Application>
  <PresentationFormat>如螢幕大小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文鼎空疊圓</vt:lpstr>
      <vt:lpstr>文鼎超圓</vt:lpstr>
      <vt:lpstr>新細明體</vt:lpstr>
      <vt:lpstr>Arial</vt:lpstr>
      <vt:lpstr>Calibri</vt:lpstr>
      <vt:lpstr>Office 佈景主題</vt:lpstr>
      <vt:lpstr>保育類動物介紹</vt:lpstr>
      <vt:lpstr>石虎</vt:lpstr>
      <vt:lpstr> 無尾熊 </vt:lpstr>
      <vt:lpstr> 黑腳企鵝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8</cp:revision>
  <dcterms:created xsi:type="dcterms:W3CDTF">2019-12-30T02:45:40Z</dcterms:created>
  <dcterms:modified xsi:type="dcterms:W3CDTF">2020-01-06T03:10:21Z</dcterms:modified>
</cp:coreProperties>
</file>