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348690"/>
      </p:ext>
    </p:extLst>
  </p:cSld>
  <p:clrMapOvr>
    <a:masterClrMapping/>
  </p:clrMapOvr>
  <p:transition spd="slow" advClick="0" advTm="3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415270"/>
      </p:ext>
    </p:extLst>
  </p:cSld>
  <p:clrMapOvr>
    <a:masterClrMapping/>
  </p:clrMapOvr>
  <p:transition spd="slow" advClick="0" advTm="3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707084"/>
      </p:ext>
    </p:extLst>
  </p:cSld>
  <p:clrMapOvr>
    <a:masterClrMapping/>
  </p:clrMapOvr>
  <p:transition spd="slow" advClick="0" advTm="3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337827"/>
      </p:ext>
    </p:extLst>
  </p:cSld>
  <p:clrMapOvr>
    <a:masterClrMapping/>
  </p:clrMapOvr>
  <p:transition spd="slow" advClick="0" advTm="3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115810"/>
      </p:ext>
    </p:extLst>
  </p:cSld>
  <p:clrMapOvr>
    <a:masterClrMapping/>
  </p:clrMapOvr>
  <p:transition spd="slow" advClick="0" advTm="3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969692"/>
      </p:ext>
    </p:extLst>
  </p:cSld>
  <p:clrMapOvr>
    <a:masterClrMapping/>
  </p:clrMapOvr>
  <p:transition spd="slow" advClick="0" advTm="3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806995"/>
      </p:ext>
    </p:extLst>
  </p:cSld>
  <p:clrMapOvr>
    <a:masterClrMapping/>
  </p:clrMapOvr>
  <p:transition spd="slow" advClick="0" advTm="3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231062"/>
      </p:ext>
    </p:extLst>
  </p:cSld>
  <p:clrMapOvr>
    <a:masterClrMapping/>
  </p:clrMapOvr>
  <p:transition spd="slow" advClick="0" advTm="3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787899"/>
      </p:ext>
    </p:extLst>
  </p:cSld>
  <p:clrMapOvr>
    <a:masterClrMapping/>
  </p:clrMapOvr>
  <p:transition spd="slow" advClick="0" advTm="3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058302"/>
      </p:ext>
    </p:extLst>
  </p:cSld>
  <p:clrMapOvr>
    <a:masterClrMapping/>
  </p:clrMapOvr>
  <p:transition spd="slow" advClick="0" advTm="3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571136"/>
      </p:ext>
    </p:extLst>
  </p:cSld>
  <p:clrMapOvr>
    <a:masterClrMapping/>
  </p:clrMapOvr>
  <p:transition spd="slow" advClick="0" advTm="3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EF223-2E44-473C-BD9C-951D582D7A6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30629-BEA4-490B-B024-8768BA62AB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52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3000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37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4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保育類動物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資料蒐集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阿偉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15211920"/>
      </p:ext>
    </p:extLst>
  </p:cSld>
  <p:clrMapOvr>
    <a:masterClrMapping/>
  </p:clrMapOvr>
  <p:transition spd="slow" advClick="0" advTm="3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</a:rPr>
              <a:t>石</a:t>
            </a:r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1268" y="1825625"/>
            <a:ext cx="3886200" cy="435133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分佈：	中國大陸南方至南亞、東南亞、</a:t>
            </a:r>
            <a:r>
              <a:rPr lang="zh-TW" altLang="en-US" dirty="0" smtClean="0"/>
              <a:t>臺</a:t>
            </a:r>
            <a:r>
              <a:rPr lang="zh-TW" altLang="en-US" dirty="0"/>
              <a:t>	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肉食性</a:t>
            </a:r>
            <a:r>
              <a:rPr lang="zh-TW" altLang="en-US" dirty="0"/>
              <a:t>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可惜</a:t>
            </a:r>
            <a:r>
              <a:rPr lang="zh-TW" altLang="en-US" dirty="0"/>
              <a:t>在棲息地破壞及獵捕壓力下，數量已極為稀少。益肥王。、海南島。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380" y="2559660"/>
            <a:ext cx="4136970" cy="3266373"/>
          </a:xfrm>
          <a:prstGeom prst="chord">
            <a:avLst>
              <a:gd name="adj1" fmla="val 19259551"/>
              <a:gd name="adj2" fmla="val 12910073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83773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>
        <p14:shred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0000">
              <a:srgbClr val="FFFF00"/>
            </a:gs>
            <a:gs pos="72000">
              <a:srgbClr val="34BDF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</a:rPr>
              <a:t>黃牛</a:t>
            </a:r>
            <a:endParaRPr lang="zh-TW" alt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2060756"/>
            <a:ext cx="38862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解說</a:t>
            </a:r>
            <a:r>
              <a:rPr lang="zh-TW" altLang="en-US" dirty="0"/>
              <a:t>：	</a:t>
            </a:r>
          </a:p>
          <a:p>
            <a:r>
              <a:rPr lang="zh-TW" altLang="en-US" dirty="0"/>
              <a:t>野生種或野生的家牛棲息在開闊的林地，日行性，群居，由一頭成年的公牛、數隻雌牛及牠們的子女組成。</a:t>
            </a:r>
          </a:p>
          <a:p>
            <a:r>
              <a:rPr lang="zh-TW" altLang="en-US" dirty="0"/>
              <a:t>牛在約</a:t>
            </a:r>
            <a:r>
              <a:rPr lang="en-US" altLang="zh-TW" dirty="0"/>
              <a:t>8,000</a:t>
            </a:r>
            <a:r>
              <a:rPr lang="zh-TW" altLang="en-US" dirty="0"/>
              <a:t>年前就被人類所馴化，牠們提供人類肉、奶及皮革等。</a:t>
            </a:r>
          </a:p>
          <a:p>
            <a:r>
              <a:rPr lang="zh-TW" altLang="en-US" dirty="0"/>
              <a:t>荷蘭乳牛所產的奶，非常適合直接飲用，所以我們一提到乳牛，就會想到黑白相間的荷蘭乳牛。</a:t>
            </a:r>
          </a:p>
          <a:p>
            <a:endParaRPr lang="zh-TW" altLang="en-US" dirty="0"/>
          </a:p>
        </p:txBody>
      </p:sp>
      <p:pic>
        <p:nvPicPr>
          <p:cNvPr id="1026" name="Picture 2" descr="é»ç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4376" y="2820329"/>
            <a:ext cx="3440974" cy="32323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523458716"/>
      </p:ext>
    </p:extLst>
  </p:cSld>
  <p:clrMapOvr>
    <a:masterClrMapping/>
  </p:clrMapOvr>
  <p:transition spd="slow" advClick="0" advTm="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</a:rPr>
              <a:t>北美浣熊</a:t>
            </a:r>
            <a:endParaRPr lang="zh-TW" alt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914809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形態：	全身毛色為灰黑色，帶點兒紅棕色調，尾巴有</a:t>
            </a:r>
            <a:r>
              <a:rPr lang="en-US" altLang="zh-TW" dirty="0"/>
              <a:t>5-10</a:t>
            </a:r>
            <a:r>
              <a:rPr lang="zh-TW" altLang="en-US" dirty="0"/>
              <a:t>圈黑色環紋，臉上也有像面罩一樣的</a:t>
            </a:r>
            <a:r>
              <a:rPr lang="zh-TW" altLang="en-US" dirty="0" smtClean="0"/>
              <a:t>黑色</a:t>
            </a:r>
            <a:endParaRPr lang="en-US" altLang="zh-TW" dirty="0" smtClean="0"/>
          </a:p>
          <a:p>
            <a:r>
              <a:rPr lang="zh-TW" altLang="en-US" dirty="0"/>
              <a:t>分佈：	加拿大南部到</a:t>
            </a:r>
            <a:r>
              <a:rPr lang="zh-TW" altLang="en-US" dirty="0" smtClean="0"/>
              <a:t>巴拿馬</a:t>
            </a:r>
            <a:endParaRPr lang="en-US" altLang="zh-TW" dirty="0" smtClean="0"/>
          </a:p>
          <a:p>
            <a:r>
              <a:rPr lang="zh-TW" altLang="en-US" dirty="0"/>
              <a:t>浣熊棲息在茂密的森林或灌叢中，通常會靠近水源居住；夜行性的動物，擅長爬樹及游泳。。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åç¾æµ£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335" y="1727245"/>
            <a:ext cx="3750461" cy="24920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629199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11 0.08936 C -0.04184 0.11436 0.01354 0.15533 0.08802 0.18102 C 0.1467 0.20278 0.19722 0.20718 0.20104 0.1926 C 0.20399 0.17778 0.1592 0.14885 0.09879 0.12778 C 0.06892 0.11713 0.04115 0.11088 0.02101 0.1095 C -0.00833 0.10649 -0.02708 0.11204 -0.02917 0.12454 C -0.03055 0.13033 -0.02674 0.13936 -0.01892 0.14838 C -0.00139 0.16783 0.03698 0.18982 0.08229 0.20533 C 0.13524 0.225 0.18073 0.2294 0.18333 0.21621 C 0.18629 0.20325 0.14531 0.17755 0.09236 0.15788 C 0.06545 0.14838 0.04045 0.1426 0.02135 0.14051 C -0.00417 0.13913 -0.0217 0.14468 -0.02344 0.1551 C -0.02465 0.16019 -0.02101 0.16875 -0.01441 0.17709 C 0.00226 0.19352 0.03524 0.21413 0.07708 0.22894 C 0.12535 0.24607 0.1658 0.24908 0.16806 0.23774 C 0.17135 0.22639 0.13438 0.20255 0.08594 0.18542 C 0.06181 0.17663 0.03941 0.17084 0.02205 0.16968 C -0.00139 0.16783 -0.01545 0.17246 -0.01736 0.18264 C -0.01858 0.18797 -0.01562 0.19514 -0.00972 0.20232 C 0.00521 0.21713 0.03576 0.23565 0.07222 0.24908 C 0.11597 0.2632 0.15208 0.2676 0.15399 0.25672 C 0.15608 0.24561 0.12413 0.225 0.08038 0.2088 C 0.0592 0.20255 0.03854 0.19746 0.02344 0.19584 C 0.00226 0.19352 -0.01128 0.19862 -0.01406 0.20672 C -0.01458 0.21204 -0.01094 0.21806 -0.00555 0.22385 C 0.00729 0.23889 0.03455 0.25487 0.06788 0.26621 C 0.1066 0.27894 0.13993 0.2838 0.14184 0.27431 C 0.14462 0.26436 0.11406 0.24561 0.07535 0.23149 C 0.05625 0.22408 0.03733 0.22014 0.02413 0.21968 C 0.00521 0.21713 -0.00712 0.22176 -0.00851 0.22917 C -0.00937 0.23426 -0.00729 0.23843 -0.00243 0.24468 C 0.00955 0.25811 0.03368 0.27223 0.06354 0.28264 C 0.09948 0.29538 0.12882 0.29885 0.13038 0.29005 C 0.13299 0.28172 0.10625 0.26436 0.07049 0.25163 C 0.05295 0.24584 0.03733 0.24144 0.02517 0.24051 C 0.00833 0.23866 -0.00243 0.24213 -0.00417 0.24977 C -0.00503 0.2544 -0.0026 0.25811 0.00174 0.26343 C 0.01198 0.275 0.03368 0.28727 0.06059 0.29746 C 0.09254 0.3095 0.11892 0.31204 0.12101 0.30255 C 0.12222 0.29561 0.09931 0.28056 0.06719 0.26899 C 0.05087 0.26366 0.03611 0.26065 0.025 0.25857 C 0.00955 0.25811 -0.00017 0.25973 -0.00121 0.26806 C -0.00208 0.27176 0.00017 0.2757 0.00434 0.27987 C 0.01389 0.29051 0.03455 0.30255 0.05781 0.30996 C 0.08646 0.32176 0.11076 0.32338 0.11215 0.3169 C 0.11337 0.30903 0.09149 0.29468 0.06337 0.28519 C 0.04948 0.28033 0.03594 0.27732 0.02552 0.27639 C 0.01198 0.275 0.00278 0.27755 0.00156 0.28426 C 0.00122 0.28727 0.00347 0.29005 0.00695 0.29445 C 0.01563 0.3044 0.03299 0.31528 0.05538 0.32292 C 0.08021 0.33172 0.10243 0.33426 0.10382 0.32755 C 0.10504 0.32176 0.08594 0.30811 0.05955 0.30047 C 0.04792 0.29561 0.03524 0.29237 0.02604 0.29144 C 0.01389 0.29144 0.00608 0.29306 0.00538 0.29885 C 0.00434 0.30163 0.00608 0.30533 0.00938 0.30857 C 0.01719 0.31737 0.03281 0.32663 0.0533 0.33357 C 0.07656 0.34121 0.09566 0.34352 0.09653 0.33843 C 0.09774 0.33264 0.08038 0.31991 0.05695 0.3132 C 0.04531 0.30926 0.03438 0.30672 0.02778 0.30625 C 0.01563 0.3044 0.00868 0.30741 0.00781 0.31204 C 0.00747 0.31389 0.00903 0.3169 0.01163 0.31968 C 0.01806 0.32894 0.03316 0.33588 0.05 0.34375 C 0.07153 0.35093 0.08889 0.35186 0.08976 0.34769 C 0.0908 0.34098 0.07517 0.33195 0.05504 0.32385 C 0.04427 0.32107 0.0342 0.31899 0.02726 0.31852 C 0.01719 0.31737 0.01059 0.31899 0.00955 0.32385 C 0.0092 0.32593 0.01094 0.32801 0.01354 0.33033 " pathEditMode="relative" rAng="840000" ptsTypes="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0000">
              <a:srgbClr val="FFFF00"/>
            </a:gs>
            <a:gs pos="72000">
              <a:srgbClr val="34BDF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/>
              <a:t>黃牛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newweb.zoo.gov.tw/Pager/Show/ZooData_Index_Show.aspx?Animal_ID=37</a:t>
            </a:r>
            <a:endParaRPr lang="en-US" altLang="zh-TW" dirty="0" smtClean="0"/>
          </a:p>
          <a:p>
            <a:r>
              <a:rPr lang="zh-TW" altLang="en-US" dirty="0" smtClean="0"/>
              <a:t>北美浣熊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newweb.zoo.gov.tw/Pager/Show/ZooData_Index_Show.aspx?Animal_ID=404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58400611"/>
      </p:ext>
    </p:extLst>
  </p:cSld>
  <p:clrMapOvr>
    <a:masterClrMapping/>
  </p:clrMapOvr>
  <p:transition spd="slow" advClick="0" advTm="300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35</Words>
  <Application>Microsoft Office PowerPoint</Application>
  <PresentationFormat>如螢幕大小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保育類動物</vt:lpstr>
      <vt:lpstr>石虎</vt:lpstr>
      <vt:lpstr>黃牛</vt:lpstr>
      <vt:lpstr>北美浣熊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保育類動物</dc:title>
  <dc:creator>Windows 使用者</dc:creator>
  <cp:lastModifiedBy>Windows 使用者</cp:lastModifiedBy>
  <cp:revision>10</cp:revision>
  <dcterms:created xsi:type="dcterms:W3CDTF">2019-12-30T02:45:43Z</dcterms:created>
  <dcterms:modified xsi:type="dcterms:W3CDTF">2020-01-13T02:54:32Z</dcterms:modified>
</cp:coreProperties>
</file>