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045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69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33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07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41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96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83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38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896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6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15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458" y="365126"/>
            <a:ext cx="78198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22001-EBCB-4E85-94DF-89994007534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5E4DA-A927-42AF-8846-B5714E924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60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95000"/>
              <a:lumOff val="5000"/>
            </a:schemeClr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newweb.zoo.gov.tw/Pager/ZooData_Index/ZooData_Index_Main.aspx?Protect_Level_ID=1&amp;Menu_URL_ID=090824181309401612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48000">
              <a:schemeClr val="accent6">
                <a:lumMod val="60000"/>
                <a:lumOff val="40000"/>
              </a:schemeClr>
            </a:gs>
            <a:gs pos="92000">
              <a:schemeClr val="accent6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789854"/>
            <a:ext cx="7772400" cy="2387600"/>
          </a:xfrm>
        </p:spPr>
        <p:txBody>
          <a:bodyPr/>
          <a:lstStyle/>
          <a:p>
            <a:r>
              <a:rPr lang="zh-TW" altLang="en-US" dirty="0"/>
              <a:t>野生</a:t>
            </a:r>
            <a:r>
              <a:rPr lang="zh-TW" altLang="en-US" dirty="0" smtClean="0"/>
              <a:t>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177454"/>
            <a:ext cx="6858000" cy="1655762"/>
          </a:xfrm>
        </p:spPr>
        <p:txBody>
          <a:bodyPr/>
          <a:lstStyle/>
          <a:p>
            <a:r>
              <a:rPr lang="zh-TW" altLang="en-US" dirty="0" smtClean="0"/>
              <a:t>資料提供者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宏</a:t>
            </a:r>
            <a:r>
              <a:rPr lang="zh-TW" altLang="en-US" dirty="0"/>
              <a:t>宏</a:t>
            </a:r>
          </a:p>
        </p:txBody>
      </p:sp>
    </p:spTree>
    <p:extLst>
      <p:ext uri="{BB962C8B-B14F-4D97-AF65-F5344CB8AC3E}">
        <p14:creationId xmlns:p14="http://schemas.microsoft.com/office/powerpoint/2010/main" val="368949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48000">
              <a:schemeClr val="accent6">
                <a:lumMod val="75000"/>
              </a:schemeClr>
            </a:gs>
            <a:gs pos="92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8204" y="1825625"/>
            <a:ext cx="3886200" cy="4351338"/>
          </a:xfrm>
        </p:spPr>
        <p:txBody>
          <a:bodyPr/>
          <a:lstStyle/>
          <a:p>
            <a:r>
              <a:rPr lang="zh-TW" altLang="en-US" dirty="0"/>
              <a:t>中國大陸南方至南亞、東南亞、臺灣、海南島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	瀕臨絕種保育</a:t>
            </a:r>
            <a:r>
              <a:rPr lang="zh-TW" altLang="en-US" dirty="0" smtClean="0"/>
              <a:t>類野生動物</a:t>
            </a:r>
            <a:endParaRPr lang="en-US" altLang="zh-TW" dirty="0" smtClean="0"/>
          </a:p>
          <a:p>
            <a:r>
              <a:rPr lang="zh-TW" altLang="en-US" dirty="0" smtClean="0"/>
              <a:t>俗稱</a:t>
            </a:r>
            <a:r>
              <a:rPr lang="en-US" altLang="zh-TW" dirty="0" smtClean="0"/>
              <a:t>:</a:t>
            </a:r>
            <a:r>
              <a:rPr lang="zh-TW" altLang="en-US" dirty="0" smtClean="0"/>
              <a:t>山貓</a:t>
            </a:r>
            <a:endParaRPr lang="zh-TW" altLang="en-US" dirty="0"/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315" y="2548959"/>
            <a:ext cx="3175000" cy="21209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6213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48000">
              <a:schemeClr val="accent6">
                <a:lumMod val="75000"/>
              </a:schemeClr>
            </a:gs>
            <a:gs pos="92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Arial" panose="020B0604020202020204" pitchFamily="34" charset="0"/>
              </a:rPr>
              <a:t>臺灣雲豹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hlinkClick r:id="rId2"/>
              </a:rPr>
              <a:t>瀕臨絕種保育類</a:t>
            </a:r>
            <a:r>
              <a:rPr lang="zh-TW" altLang="en-US" dirty="0" smtClean="0">
                <a:hlinkClick r:id="rId2"/>
              </a:rPr>
              <a:t>野生動物</a:t>
            </a:r>
            <a:endParaRPr lang="en-US" altLang="zh-TW" dirty="0" smtClean="0"/>
          </a:p>
          <a:p>
            <a:r>
              <a:rPr lang="zh-TW" altLang="en-US" dirty="0"/>
              <a:t>雲豹為臺灣特有亞種，是臺灣大型肉食性的貓科動物，曾廣泛分佈在全島各地海拔一千公尺以上的原始森林。</a:t>
            </a:r>
          </a:p>
        </p:txBody>
      </p:sp>
      <p:pic>
        <p:nvPicPr>
          <p:cNvPr id="2050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95054"/>
            <a:ext cx="3313430" cy="2604655"/>
          </a:xfrm>
          <a:prstGeom prst="ellipse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2735032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48000">
              <a:schemeClr val="accent6">
                <a:lumMod val="75000"/>
              </a:schemeClr>
            </a:gs>
            <a:gs pos="92000">
              <a:schemeClr val="accent6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石虎：</a:t>
            </a:r>
            <a:r>
              <a:rPr lang="en-US" altLang="zh-TW" dirty="0">
                <a:hlinkClick r:id="rId2"/>
              </a:rPr>
              <a:t>http://newweb.zoo.gov.tw/Pager/Show/ZooData_Index_Show.aspx?Animal_ID=10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台灣雲豹：</a:t>
            </a:r>
            <a:r>
              <a:rPr lang="en-US" altLang="zh-TW" dirty="0">
                <a:hlinkClick r:id="rId3"/>
              </a:rPr>
              <a:t>http://newweb.zoo.gov.tw/Pager/Show/ZooData_Index_Show.aspx?Animal_ID=11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75562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72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Office 佈景主題</vt:lpstr>
      <vt:lpstr>野生動物</vt:lpstr>
      <vt:lpstr>石虎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野生動物</dc:title>
  <dc:creator>Windows 使用者</dc:creator>
  <cp:lastModifiedBy>Windows 使用者</cp:lastModifiedBy>
  <cp:revision>6</cp:revision>
  <dcterms:created xsi:type="dcterms:W3CDTF">2020-01-06T02:39:28Z</dcterms:created>
  <dcterms:modified xsi:type="dcterms:W3CDTF">2020-01-13T02:54:35Z</dcterms:modified>
</cp:coreProperties>
</file>