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52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2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03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71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文鼎粗圓" panose="020B0609010101010101" pitchFamily="49" charset="-120"/>
                <a:ea typeface="文鼎粗圓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19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48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69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8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68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25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7E977-5FD9-40F0-A82E-D210DFF98822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F35F-0C5C-4B05-A645-E401B4D92F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1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</p:transition>
    </mc:Choice>
    <mc:Fallback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文鼎粗圓" panose="020B0609010101010101" pitchFamily="49" charset="-120"/>
          <a:ea typeface="文鼎粗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文鼎新粗黑" panose="020B0609010101010101" pitchFamily="49" charset="-120"/>
          <a:ea typeface="文鼎新粗黑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1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web.zoo.gov.tw/Pager/Show/ZooData_Index_Show.aspx?Animal_ID=8" TargetMode="External"/><Relationship Id="rId4" Type="http://schemas.openxmlformats.org/officeDocument/2006/relationships/hyperlink" Target="http://newweb.zoo.gov.tw/Pager/Show/ZooData_Index_Show.aspx?Animal_ID=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保育類動物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資料收集者：阿廷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868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石虎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保育</a:t>
            </a:r>
            <a:r>
              <a:rPr lang="zh-TW" altLang="en-US" dirty="0"/>
              <a:t>：</a:t>
            </a:r>
            <a:r>
              <a:rPr lang="zh-TW" altLang="en-US" dirty="0" smtClean="0"/>
              <a:t>瀕臨</a:t>
            </a:r>
            <a:r>
              <a:rPr lang="zh-TW" altLang="en-US" dirty="0"/>
              <a:t>絕種保育</a:t>
            </a:r>
            <a:r>
              <a:rPr lang="zh-TW" altLang="en-US" dirty="0" smtClean="0"/>
              <a:t>類野生動物</a:t>
            </a:r>
            <a:endParaRPr lang="en-US" altLang="zh-TW" dirty="0" smtClean="0"/>
          </a:p>
          <a:p>
            <a:r>
              <a:rPr lang="zh-TW" altLang="en-US" dirty="0"/>
              <a:t>分佈</a:t>
            </a:r>
            <a:r>
              <a:rPr lang="zh-TW" altLang="en-US" dirty="0" smtClean="0"/>
              <a:t>：中國大陸</a:t>
            </a:r>
            <a:r>
              <a:rPr lang="zh-TW" altLang="en-US" dirty="0"/>
              <a:t>南方至南亞、東南亞</a:t>
            </a:r>
            <a:r>
              <a:rPr lang="zh-TW" altLang="en-US" dirty="0" smtClean="0"/>
              <a:t>、臺灣</a:t>
            </a:r>
            <a:r>
              <a:rPr lang="zh-TW" altLang="en-US" dirty="0"/>
              <a:t>、海南島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	</a:t>
            </a:r>
          </a:p>
          <a:p>
            <a:r>
              <a:rPr lang="zh-TW" altLang="en-US" dirty="0" smtClean="0"/>
              <a:t>石虎耳背的白斑是與家貓分辨的特徵之一。</a:t>
            </a:r>
          </a:p>
          <a:p>
            <a:r>
              <a:rPr lang="zh-TW" altLang="en-US" dirty="0" smtClean="0"/>
              <a:t>石</a:t>
            </a:r>
            <a:r>
              <a:rPr lang="zh-TW" altLang="en-US" dirty="0"/>
              <a:t>虎為小型肉食性貓科動物，常單獨活動，屬於夜行性。白天棲息於樹洞或岩縫中，傍晚以後才出外行獵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1026" name="Picture 2" descr="ç³è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638697"/>
            <a:ext cx="3627316" cy="242304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3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	臺灣雲豹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保育</a:t>
            </a:r>
            <a:r>
              <a:rPr lang="zh-TW" altLang="en-US" dirty="0" smtClean="0"/>
              <a:t>：瀕臨</a:t>
            </a:r>
            <a:r>
              <a:rPr lang="zh-TW" altLang="en-US" dirty="0"/>
              <a:t>絕種保育</a:t>
            </a:r>
            <a:r>
              <a:rPr lang="zh-TW" altLang="en-US" dirty="0" smtClean="0"/>
              <a:t>類野生動物</a:t>
            </a:r>
            <a:endParaRPr lang="en-US" altLang="zh-TW" dirty="0" smtClean="0"/>
          </a:p>
          <a:p>
            <a:r>
              <a:rPr lang="zh-TW" altLang="en-US" dirty="0"/>
              <a:t>分佈</a:t>
            </a:r>
            <a:r>
              <a:rPr lang="zh-TW" altLang="en-US" dirty="0" smtClean="0"/>
              <a:t>：	中國大陸</a:t>
            </a:r>
            <a:r>
              <a:rPr lang="zh-TW" altLang="en-US" dirty="0"/>
              <a:t>南方至南亞、東南亞、</a:t>
            </a:r>
            <a:r>
              <a:rPr lang="zh-TW" altLang="en-US" dirty="0" smtClean="0"/>
              <a:t>臺灣、</a:t>
            </a:r>
            <a:r>
              <a:rPr lang="zh-TW" altLang="en-US" dirty="0"/>
              <a:t>海南島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解說</a:t>
            </a:r>
            <a:r>
              <a:rPr lang="zh-TW" altLang="en-US" dirty="0" smtClean="0"/>
              <a:t>：	</a:t>
            </a:r>
            <a:endParaRPr lang="zh-TW" altLang="en-US" dirty="0"/>
          </a:p>
          <a:p>
            <a:r>
              <a:rPr lang="zh-TW" altLang="en-US" dirty="0"/>
              <a:t>雲豹為臺灣特有亞種，是臺灣大型肉食性的貓科動物，曾廣泛分佈在全島各地海拔一千公尺以上的原始森林。</a:t>
            </a:r>
          </a:p>
          <a:p>
            <a:r>
              <a:rPr lang="zh-TW" altLang="en-US" dirty="0"/>
              <a:t>夜行性，喜歡單獨活動，善於攀樹，短肢與長尾幫助它適應在樹上生活。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9293" y="2291556"/>
            <a:ext cx="4078714" cy="272458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47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臺灣黑熊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TW" altLang="en-US" sz="1800" dirty="0"/>
              <a:t>保育</a:t>
            </a:r>
            <a:r>
              <a:rPr lang="zh-TW" altLang="en-US" sz="1800" dirty="0" smtClean="0"/>
              <a:t>：瀕臨</a:t>
            </a:r>
            <a:r>
              <a:rPr lang="zh-TW" altLang="en-US" sz="1800" dirty="0"/>
              <a:t>絕種保育</a:t>
            </a:r>
            <a:r>
              <a:rPr lang="zh-TW" altLang="en-US" sz="1800" dirty="0" smtClean="0"/>
              <a:t>類野生動物</a:t>
            </a:r>
            <a:endParaRPr lang="en-US" altLang="zh-TW" sz="1800" dirty="0" smtClean="0"/>
          </a:p>
          <a:p>
            <a:r>
              <a:rPr lang="zh-TW" altLang="en-US" sz="1800" dirty="0"/>
              <a:t>分佈</a:t>
            </a:r>
            <a:r>
              <a:rPr lang="zh-TW" altLang="en-US" sz="1800" dirty="0" smtClean="0"/>
              <a:t>：臺灣</a:t>
            </a:r>
            <a:r>
              <a:rPr lang="zh-TW" altLang="en-US" sz="1800" dirty="0"/>
              <a:t>黑熊為亞洲黑熊的特有亞種。亞洲黑熊過去曾廣泛分布於亞洲各地，從日本、中國到阿富汗、巴基斯坦都有牠們的足跡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zh-TW" altLang="en-US" sz="1800" dirty="0"/>
              <a:t>解說：	</a:t>
            </a:r>
          </a:p>
          <a:p>
            <a:r>
              <a:rPr lang="zh-TW" altLang="en-US" sz="1800" dirty="0"/>
              <a:t>臺灣黑熊為臺灣特有亞種，是臺灣最大型的陸生哺乳動物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zh-TW" altLang="en-US" sz="1800" dirty="0"/>
              <a:t>食性：	雜食性，以果實、樹根、昆蟲及小獸為主，但仍以植物性食物居多。本園餵食雞胸肉、麵包、成犬飼料、狗罐頭、木瓜、蘋果、番石榴、胡蘿蔔、地瓜、玉蜀黍、蕃茄、熟地瓜。</a:t>
            </a: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endParaRPr lang="zh-TW" altLang="en-US" sz="1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6858" y="2356870"/>
            <a:ext cx="3906068" cy="2609253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781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石虎：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newweb.zoo.gov.tw/Pager/Show/ZooData_Index_Show.aspx?Animal_ID=10</a:t>
            </a:r>
            <a:endParaRPr lang="en-US" altLang="zh-TW" dirty="0" smtClean="0"/>
          </a:p>
          <a:p>
            <a:r>
              <a:rPr lang="zh-TW" altLang="en-US" dirty="0"/>
              <a:t>臺灣</a:t>
            </a:r>
            <a:r>
              <a:rPr lang="zh-TW" altLang="en-US" dirty="0" smtClean="0"/>
              <a:t>雲豹</a:t>
            </a:r>
            <a:r>
              <a:rPr lang="zh-TW" altLang="en-US" dirty="0" smtClean="0"/>
              <a:t>：</a:t>
            </a:r>
            <a:r>
              <a:rPr lang="en-US" altLang="zh-TW" dirty="0">
                <a:hlinkClick r:id="rId4"/>
              </a:rPr>
              <a:t> http://newweb.zoo.gov.tw/Pager/Show/ZooData_Index_Show.aspx?Animal_ID=11</a:t>
            </a:r>
            <a:endParaRPr lang="en-US" altLang="zh-TW" dirty="0" smtClean="0"/>
          </a:p>
          <a:p>
            <a:r>
              <a:rPr lang="zh-TW" altLang="en-US" dirty="0" smtClean="0"/>
              <a:t>臺灣</a:t>
            </a:r>
            <a:r>
              <a:rPr lang="zh-TW" altLang="en-US" dirty="0" smtClean="0"/>
              <a:t>黑熊：</a:t>
            </a:r>
            <a:r>
              <a:rPr lang="en-US" altLang="zh-TW" dirty="0">
                <a:hlinkClick r:id="rId5"/>
              </a:rPr>
              <a:t>http://newweb.zoo.gov.tw/Pager/Show/ZooData_Index_Show.aspx?Animal_ID=8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7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108</Words>
  <Application>Microsoft Office PowerPoint</Application>
  <PresentationFormat>如螢幕大小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文鼎粗圓</vt:lpstr>
      <vt:lpstr>文鼎新粗黑</vt:lpstr>
      <vt:lpstr>新細明體</vt:lpstr>
      <vt:lpstr>Arial</vt:lpstr>
      <vt:lpstr>Calibri</vt:lpstr>
      <vt:lpstr>Office 佈景主題</vt:lpstr>
      <vt:lpstr>保育類動物</vt:lpstr>
      <vt:lpstr>石虎</vt:lpstr>
      <vt:lpstr> 臺灣雲豹</vt:lpstr>
      <vt:lpstr>臺灣黑熊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保育類動物</dc:title>
  <dc:creator>Windows 使用者</dc:creator>
  <cp:lastModifiedBy>Windows 使用者</cp:lastModifiedBy>
  <cp:revision>9</cp:revision>
  <dcterms:created xsi:type="dcterms:W3CDTF">2019-12-30T02:45:53Z</dcterms:created>
  <dcterms:modified xsi:type="dcterms:W3CDTF">2020-01-13T02:54:11Z</dcterms:modified>
</cp:coreProperties>
</file>