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923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9413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2908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1442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7158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0527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2708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446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7109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597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337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07B09-5E1E-40CF-B4C8-5E36D0F57B8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53A7C-78B9-440A-BA97-212CDE8218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8039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7000"/>
              </a:schemeClr>
            </a:gs>
            <a:gs pos="48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93224" y="627015"/>
            <a:ext cx="6897188" cy="1685110"/>
          </a:xfrm>
        </p:spPr>
        <p:txBody>
          <a:bodyPr>
            <a:prstTxWarp prst="textWave1">
              <a:avLst/>
            </a:prstTxWarp>
            <a:normAutofit/>
          </a:bodyPr>
          <a:lstStyle/>
          <a:p>
            <a:r>
              <a:rPr lang="zh-TW" altLang="en-US" sz="9600" b="1" dirty="0" smtClean="0">
                <a:ln w="38100" cmpd="sng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rgbClr val="00B0F0"/>
                    </a:gs>
                    <a:gs pos="49000">
                      <a:schemeClr val="accent6">
                        <a:lumMod val="60000"/>
                        <a:lumOff val="40000"/>
                      </a:schemeClr>
                    </a:gs>
                    <a:gs pos="100000">
                      <a:srgbClr val="7030A0"/>
                    </a:gs>
                  </a:gsLst>
                  <a:lin ang="5400000" scaled="1"/>
                  <a:tileRect/>
                </a:gra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大家來猜謎</a:t>
            </a:r>
            <a:endParaRPr lang="zh-TW" altLang="en-US" sz="9600" b="1" dirty="0">
              <a:ln w="38100" cmpd="sng">
                <a:solidFill>
                  <a:schemeClr val="tx1"/>
                </a:solidFill>
                <a:prstDash val="solid"/>
              </a:ln>
              <a:gradFill flip="none" rotWithShape="1">
                <a:gsLst>
                  <a:gs pos="0">
                    <a:srgbClr val="00B0F0"/>
                  </a:gs>
                  <a:gs pos="49000">
                    <a:schemeClr val="accent6">
                      <a:lumMod val="60000"/>
                      <a:lumOff val="40000"/>
                    </a:schemeClr>
                  </a:gs>
                  <a:gs pos="100000">
                    <a:srgbClr val="7030A0"/>
                  </a:gs>
                </a:gsLst>
                <a:lin ang="5400000" scaled="1"/>
                <a:tileRect/>
              </a:gra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742509" y="5349240"/>
            <a:ext cx="1998617" cy="881743"/>
          </a:xfrm>
          <a:prstGeom prst="roundRect">
            <a:avLst/>
          </a:prstGeom>
          <a:gradFill>
            <a:gsLst>
              <a:gs pos="0">
                <a:srgbClr val="FFFF00"/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rgbClr val="FF0000"/>
              </a:gs>
            </a:gsLst>
          </a:gra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1988765"/>
      </p:ext>
    </p:extLst>
  </p:cSld>
  <p:clrMapOvr>
    <a:masterClrMapping/>
  </p:clrMapOvr>
  <p:transition spd="slow" advClick="0">
    <p:randomBar dir="vert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467" y="530341"/>
            <a:ext cx="7014754" cy="3784996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0090" y="1097276"/>
            <a:ext cx="7886700" cy="1325563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請問我喜歡吃什麼？</a:t>
            </a:r>
            <a:endParaRPr lang="zh-TW" altLang="en-US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3742509" y="5349240"/>
            <a:ext cx="1998617" cy="881743"/>
          </a:xfrm>
          <a:prstGeom prst="roundRect">
            <a:avLst/>
          </a:prstGeom>
          <a:gradFill>
            <a:gsLst>
              <a:gs pos="0">
                <a:srgbClr val="FFFF00"/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rgbClr val="FF0000"/>
              </a:gs>
            </a:gsLst>
          </a:gra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火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鍋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176553" y="5349239"/>
            <a:ext cx="1998617" cy="881743"/>
          </a:xfrm>
          <a:prstGeom prst="roundRect">
            <a:avLst/>
          </a:prstGeom>
          <a:gradFill>
            <a:gsLst>
              <a:gs pos="0">
                <a:srgbClr val="FFFF00"/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rgbClr val="FF0000"/>
              </a:gs>
            </a:gsLst>
          </a:gra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水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餃</a:t>
            </a:r>
          </a:p>
        </p:txBody>
      </p:sp>
      <p:sp>
        <p:nvSpPr>
          <p:cNvPr id="7" name="圓角矩形 6">
            <a:hlinkClick r:id="rId5" action="ppaction://hlinksldjump"/>
          </p:cNvPr>
          <p:cNvSpPr/>
          <p:nvPr/>
        </p:nvSpPr>
        <p:spPr>
          <a:xfrm>
            <a:off x="1136467" y="5349239"/>
            <a:ext cx="1998617" cy="881743"/>
          </a:xfrm>
          <a:prstGeom prst="roundRect">
            <a:avLst/>
          </a:prstGeom>
          <a:gradFill>
            <a:gsLst>
              <a:gs pos="0">
                <a:srgbClr val="FFFF00"/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rgbClr val="FF0000"/>
              </a:gs>
            </a:gsLst>
          </a:gra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便當</a:t>
            </a:r>
          </a:p>
        </p:txBody>
      </p:sp>
    </p:spTree>
    <p:extLst>
      <p:ext uri="{BB962C8B-B14F-4D97-AF65-F5344CB8AC3E}">
        <p14:creationId xmlns:p14="http://schemas.microsoft.com/office/powerpoint/2010/main" val="4184780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type.wav"/>
          </p:stSnd>
        </p:sndAc>
      </p:transition>
    </mc:Choice>
    <mc:Fallback>
      <p:transition spd="slow" advClick="0">
        <p:circl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345476" y="914401"/>
            <a:ext cx="4702628" cy="3918857"/>
          </a:xfrm>
          <a:prstGeom prst="irregularSeal2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答錯了！</a:t>
            </a:r>
            <a:endParaRPr lang="zh-TW" altLang="en-US" sz="44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3672" y="1706865"/>
            <a:ext cx="2937184" cy="3804140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742509" y="5349240"/>
            <a:ext cx="1998617" cy="881743"/>
          </a:xfrm>
          <a:prstGeom prst="roundRect">
            <a:avLst/>
          </a:prstGeom>
          <a:gradFill>
            <a:gsLst>
              <a:gs pos="0">
                <a:srgbClr val="FFFF00"/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rgbClr val="FF0000"/>
              </a:gs>
            </a:gsLst>
          </a:gradFill>
          <a:ln w="38100">
            <a:solidFill>
              <a:srgbClr val="FFFF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重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748331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2" name="explode.wav"/>
          </p:stSnd>
        </p:sndAc>
      </p:transition>
    </mc:Choice>
    <mc:Fallback>
      <p:transition spd="slow" advClick="0">
        <p:dissolv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7.03704E-6 L -2.22222E-6 -7.03704E-6 C -0.04531 0.05185 -0.05954 0.0699 -0.13281 0.12384 C -0.16059 0.14421 -0.1875 0.1662 -0.21579 0.18472 C -0.27552 0.22407 -0.33489 0.26527 -0.39722 0.29722 C -0.42187 0.30972 -0.44635 0.32337 -0.47135 0.33518 C -0.56093 0.37754 -0.5368 0.37175 -0.57847 0.38101 C -0.5625 0.32222 -0.546 0.25925 -0.5243 0.20578 C -0.51197 0.17523 -0.50225 0.14259 -0.48715 0.11435 C -0.44965 0.04374 -0.41059 -0.02547 -0.36718 -0.08959 C -0.34791 -0.11806 -0.32309 -0.13913 -0.3 -0.16204 C -0.27934 -0.18241 -0.25833 -0.20278 -0.23576 -0.21899 C -0.1927 -0.25001 -0.17413 -0.25186 -0.13003 -0.26482 C -0.10954 -0.26297 -0.08871 -0.26482 -0.06857 -0.25903 C -0.06163 -0.25695 -0.05659 -0.24839 -0.05138 -0.2419 C -0.04045 -0.22801 -0.02812 -0.21505 -0.01996 -0.19815 C 0.00799 -0.13959 0.01563 -0.1044 0.03143 -0.04584 C 0.03282 -0.03195 0.03559 -0.00695 0.03559 0.00763 C 0.03559 0.01712 0.03646 0.02708 0.03421 0.03611 C 0.03299 0.0412 0.029 0.04467 0.0257 0.04768 C 0.02153 0.05115 -0.00503 0.0655 -0.00868 0.06666 C -0.01423 0.06851 -0.01996 0.06782 -0.02569 0.06851 C -0.03333 0.06736 -0.04132 0.06782 -0.04861 0.06481 C -0.05659 0.06134 -0.05191 0.03842 -0.05138 0.03611 C -0.04826 0.01666 -0.04027 -0.00348 -0.03142 -0.01899 C -0.02274 -0.0345 -0.01336 -0.04954 -0.00295 -0.06297 C 0.01337 -0.08357 0.03733 -0.10487 0.05851 -0.11621 C 0.06493 -0.11968 0.07188 -0.12014 0.07848 -0.122 C 0.08143 -0.11876 0.0875 -0.11737 0.08716 -0.11251 C 0.08577 -0.09792 0.07969 -0.08496 0.07431 -0.07246 C 0.04132 0.00347 0.07865 -0.0801 0.03143 0.01527 C 0.02049 0.03703 0.01181 0.06087 -2.22222E-6 0.08194 C -0.01632 0.11064 -0.03784 0.13379 -0.05295 0.16388 C -0.05572 0.16944 -0.0651 0.17615 -0.06145 0.18101 C -0.05763 0.18587 -0.04722 0.17129 -0.04722 0.17129 C -0.02708 0.13749 -0.01267 0.11111 0.01424 0.07986 C 0.06146 0.02523 0.12657 -0.03056 0.18282 -0.06482 C 0.24584 -0.10325 0.31355 -0.12825 0.3757 -0.16945 C 0.37761 -0.17084 0.38316 -0.17501 0.38143 -0.17339 C 0.33403 -0.12964 0.40261 -0.1919 0.31997 -0.12385 C 0.29532 -0.10348 0.27136 -0.08172 0.24705 -0.06089 L 0.20417 -0.02477 L 0.17275 0.00185 L 0.14428 0.02661 C 0.14098 0.02546 0.13733 0.02499 0.13421 0.02291 C 0.12969 0.01967 0.12553 0.01527 0.12136 0.01134 C 0.11754 0.00763 0.11355 0.00393 0.1099 -7.03704E-6 C 0.10504 -0.00556 0.10035 -0.01389 0.09705 -0.02107 C 0.09445 -0.02709 0.09184 -0.03334 0.08993 -0.04005 C 0.08803 -0.0463 0.08733 -0.05278 0.08559 -0.05903 C 0.08455 -0.06297 0.08264 -0.06644 0.08143 -0.07061 C 0.08073 -0.07292 0.08091 -0.0757 0.08004 -0.07801 C 0.07813 -0.08311 0.07379 -0.08889 0.06997 -0.09144 C 0.06129 -0.09723 0.04809 -0.09746 0.03993 -0.09908 C 0.03473 -0.10024 0.02952 -0.10186 0.02431 -0.10278 C 0.00712 -0.10626 -0.00989 -0.11112 -0.02725 -0.11251 L -0.10434 -0.11806 L -0.2 -0.11436 C -0.20191 -0.11413 -0.20382 -0.1132 -0.20572 -0.11251 C -0.20954 -0.11065 -0.21336 -0.10857 -0.21718 -0.10672 C -0.21857 -0.10602 -0.22013 -0.10579 -0.22152 -0.10487 C -0.22378 -0.10325 -0.23576 -0.09306 -0.23715 -0.09144 C -0.24218 -0.08542 -0.24982 -0.06945 -0.25295 -0.06297 C -0.26336 -0.04075 -0.26284 -0.04167 -0.26996 -0.01343 C -0.27882 0.02152 -0.29079 0.05532 -0.29566 0.09143 C -0.30711 0.17592 -0.31996 0.25995 -0.33003 0.34467 C -0.3342 0.38078 -0.33628 0.41712 -0.33854 0.45324 C -0.34461 0.54583 -0.34461 0.57546 -0.34722 0.66666 C -0.34375 0.68958 -0.35017 0.71967 -0.33715 0.73518 C -0.32673 0.74745 -0.30885 0.73356 -0.29566 0.72754 C -0.29114 0.72546 -0.2901 0.71736 -0.28715 0.71226 C -0.2835 0.70648 -0.27916 0.70138 -0.27569 0.69513 C -0.26875 0.68286 -0.26232 0.6699 -0.25572 0.65717 C -0.24583 0.63819 -0.23541 0.61944 -0.22864 0.59814 C -0.22638 0.5912 -0.22517 0.58402 -0.22291 0.57708 C -0.22031 0.56921 -0.21684 0.56203 -0.21423 0.55416 C -0.21111 0.54421 -0.20902 0.53379 -0.20572 0.52384 C -0.19166 0.48078 -0.15243 0.38356 -0.14288 0.36388 C -0.11909 0.31435 -0.09583 0.26411 -0.07152 0.21527 C -0.05729 0.1868 -0.04201 0.15925 -0.02725 0.13148 C 0.09254 -0.09376 -0.04322 0.16134 0.06858 -0.04376 C 0.08264 -0.06968 0.09601 -0.09607 0.1099 -0.122 C 0.12223 -0.14491 0.13473 -0.1676 0.14705 -0.19051 C 0.16493 -0.22362 0.17014 -0.23866 0.19132 -0.26297 C 0.1948 -0.2669 0.19914 -0.26899 0.20278 -0.27246 C 0.20487 -0.27408 0.2066 -0.27616 0.20851 -0.27801 C 0.21094 -0.27755 0.21407 -0.27871 0.21563 -0.27616 C 0.21754 -0.27339 0.21667 -0.26852 0.21702 -0.26482 C 0.21754 -0.25973 0.21806 -0.25464 0.21858 -0.24954 C 0.21754 -0.21714 0.21702 -0.18473 0.21563 -0.15232 C 0.21511 -0.13959 0.21355 -0.12709 0.21285 -0.11436 C 0.21233 -0.10533 0.21216 -0.09653 0.21129 -0.08774 C 0.21112 -0.08496 0.21042 -0.08264 0.2099 -0.0801 C 0.20938 -0.07686 0.20903 -0.07362 0.20851 -0.07061 C 0.20816 -0.06852 0.20747 -0.06667 0.20712 -0.06482 C 0.2066 -0.06227 0.20608 -0.05973 0.20573 -0.05718 C 0.20382 -0.0345 0.20243 -0.0257 0.20573 0.00185 C 0.20591 0.00462 0.20868 0.00555 0.2099 0.00763 C 0.21198 0.01111 0.21355 0.01527 0.21563 0.01898 C 0.23716 0.05717 0.2191 0.02499 0.23282 0.0456 C 0.2349 0.04861 0.23612 0.05254 0.23855 0.05532 C 0.23959 0.05648 0.24271 0.05717 0.24271 0.05717 L 0.24271 0.05717 L 0.24271 0.05717 " pathEditMode="relative" ptsTypes="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4950823" y="1410789"/>
            <a:ext cx="3095897" cy="2063931"/>
          </a:xfrm>
          <a:prstGeom prst="wedgeRoundRectCallout">
            <a:avLst>
              <a:gd name="adj1" fmla="val -65981"/>
              <a:gd name="adj2" fmla="val 14399"/>
              <a:gd name="adj3" fmla="val 16667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答對了，</a:t>
            </a:r>
            <a:endParaRPr lang="en-US" altLang="zh-TW" sz="40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你真棒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！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001" y="1663483"/>
            <a:ext cx="2818313" cy="3622473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742509" y="5349240"/>
            <a:ext cx="1998617" cy="881743"/>
          </a:xfrm>
          <a:prstGeom prst="roundRect">
            <a:avLst/>
          </a:prstGeom>
          <a:gradFill>
            <a:gsLst>
              <a:gs pos="0">
                <a:srgbClr val="FFFF00"/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rgbClr val="FF0000"/>
              </a:gs>
            </a:gsLst>
          </a:gra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24041686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14:flythrough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27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大家來猜謎</vt:lpstr>
      <vt:lpstr>請問我喜歡吃什麼？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11</cp:revision>
  <dcterms:created xsi:type="dcterms:W3CDTF">2019-11-11T02:37:34Z</dcterms:created>
  <dcterms:modified xsi:type="dcterms:W3CDTF">2019-11-25T03:03:01Z</dcterms:modified>
</cp:coreProperties>
</file>