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305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47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6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73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8632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14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56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50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964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70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04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47798-ADE8-4144-B761-8E44895CC35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85580-8DFD-4F6D-B5BB-D573CA4B0E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30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6">
                <a:lumMod val="60000"/>
                <a:lumOff val="40000"/>
              </a:schemeClr>
            </a:gs>
            <a:gs pos="75000">
              <a:schemeClr val="accent4">
                <a:lumMod val="60000"/>
                <a:lumOff val="40000"/>
              </a:schemeClr>
            </a:gs>
            <a:gs pos="26000">
              <a:srgbClr val="8D8197"/>
            </a:gs>
            <a:gs pos="100000">
              <a:srgbClr val="FF0000"/>
            </a:gs>
            <a:gs pos="2000">
              <a:srgbClr val="7030A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大家來猜一猜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3035129" y="5506629"/>
            <a:ext cx="2577352" cy="107576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sz="8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9618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62899" y="896563"/>
            <a:ext cx="4561308" cy="809897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我喜獲吃神莫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523131" y="5349875"/>
            <a:ext cx="2729752" cy="107576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</p:txBody>
      </p:sp>
      <p:sp>
        <p:nvSpPr>
          <p:cNvPr id="5" name="圓角矩形 4"/>
          <p:cNvSpPr/>
          <p:nvPr/>
        </p:nvSpPr>
        <p:spPr>
          <a:xfrm>
            <a:off x="6414248" y="5349873"/>
            <a:ext cx="2729752" cy="1075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8000" dirty="0"/>
          </a:p>
        </p:txBody>
      </p:sp>
      <p:sp>
        <p:nvSpPr>
          <p:cNvPr id="6" name="圓角矩形 5"/>
          <p:cNvSpPr/>
          <p:nvPr/>
        </p:nvSpPr>
        <p:spPr>
          <a:xfrm>
            <a:off x="488579" y="5349873"/>
            <a:ext cx="2577352" cy="107576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smtClean="0">
                <a:solidFill>
                  <a:srgbClr val="C00000"/>
                </a:solidFill>
              </a:rPr>
              <a:t>便噹</a:t>
            </a:r>
            <a:endParaRPr lang="zh-TW" alt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250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click.wav"/>
          </p:stSnd>
        </p:sndAc>
      </p:transition>
    </mc:Choice>
    <mc:Fallback>
      <p:transition spd="slow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202" y="430938"/>
            <a:ext cx="2800350" cy="4924833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>
            <a:off x="188258" y="1870293"/>
            <a:ext cx="5015753" cy="295220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3314125" y="5355771"/>
            <a:ext cx="2729752" cy="10757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1355515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523131" y="5349875"/>
            <a:ext cx="2729752" cy="107576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再減</a:t>
            </a: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153" y="1502228"/>
            <a:ext cx="2809875" cy="5029200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1249809" y="1502228"/>
            <a:ext cx="5003074" cy="2272937"/>
          </a:xfrm>
          <a:prstGeom prst="wedgeRoundRectCallout">
            <a:avLst>
              <a:gd name="adj1" fmla="val 55146"/>
              <a:gd name="adj2" fmla="val 40661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019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camera.wav"/>
          </p:stSnd>
        </p:sndAc>
      </p:transition>
    </mc:Choice>
    <mc:Fallback>
      <p:transition spd="slow">
        <p:circl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16</Words>
  <Application>Microsoft Office PowerPoint</Application>
  <PresentationFormat>如螢幕大小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新細明體</vt:lpstr>
      <vt:lpstr>Arial</vt:lpstr>
      <vt:lpstr>Calibri</vt:lpstr>
      <vt:lpstr>Calibri Light</vt:lpstr>
      <vt:lpstr>Office 佈景主題</vt:lpstr>
      <vt:lpstr>大家來猜一猜</vt:lpstr>
      <vt:lpstr>我喜獲吃神莫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大奸</dc:title>
  <dc:creator>Windows 使用者</dc:creator>
  <cp:lastModifiedBy>Windows 使用者</cp:lastModifiedBy>
  <cp:revision>12</cp:revision>
  <dcterms:created xsi:type="dcterms:W3CDTF">2019-11-11T02:40:18Z</dcterms:created>
  <dcterms:modified xsi:type="dcterms:W3CDTF">2019-11-25T03:12:46Z</dcterms:modified>
</cp:coreProperties>
</file>