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3C9"/>
    <a:srgbClr val="FF9999"/>
    <a:srgbClr val="D28ED2"/>
    <a:srgbClr val="FDF7FA"/>
    <a:srgbClr val="FDF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9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43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32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61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51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146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43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87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81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08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34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3B174-765A-4E53-A8AE-E3D2B58A349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EC18-6BF7-46B1-95DD-6AB38C65D3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6577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DF7FA"/>
            </a:gs>
            <a:gs pos="100000">
              <a:srgbClr val="FDC3C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我們來</a:t>
            </a:r>
            <a:r>
              <a:rPr lang="zh-TW" altLang="en-US" dirty="0" smtClean="0">
                <a:latin typeface="MS Gothic" panose="020B0609070205080204" pitchFamily="49" charset="-128"/>
                <a:ea typeface="MS Gothic" panose="020B0609070205080204" pitchFamily="49" charset="-128"/>
              </a:rPr>
              <a:t>猜謎</a:t>
            </a:r>
            <a:endParaRPr lang="zh-TW" altLang="en-US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06541"/>
            <a:ext cx="6858000" cy="1655762"/>
          </a:xfrm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487784" y="5218611"/>
            <a:ext cx="1920240" cy="888275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howcard Gothic" panose="04020904020102020604" pitchFamily="82" charset="0"/>
              </a:rPr>
              <a:t>開始</a:t>
            </a:r>
            <a:endParaRPr lang="zh-TW" altLang="en-US" sz="3200" dirty="0">
              <a:latin typeface="Showcard Gothic" panose="040209040201020206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7499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42308" y="-326571"/>
            <a:ext cx="6268539" cy="3984171"/>
          </a:xfrm>
          <a:noFill/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請問我最喜歡吃什麼</a:t>
            </a:r>
            <a:r>
              <a:rPr lang="en-US" altLang="zh-TW" sz="36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?</a:t>
            </a:r>
            <a:endParaRPr lang="zh-TW" altLang="en-US" sz="36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6622870" y="3657600"/>
            <a:ext cx="1920240" cy="888275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howcard Gothic" panose="04020904020102020604" pitchFamily="82" charset="0"/>
              </a:rPr>
              <a:t>水</a:t>
            </a:r>
            <a:r>
              <a:rPr lang="zh-TW" altLang="en-US" sz="3200" dirty="0">
                <a:latin typeface="Showcard Gothic" panose="04020904020102020604" pitchFamily="82" charset="0"/>
              </a:rPr>
              <a:t>果</a:t>
            </a: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3682909" y="3657600"/>
            <a:ext cx="1920240" cy="86214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Showcard Gothic" panose="04020904020102020604" pitchFamily="82" charset="0"/>
              </a:rPr>
              <a:t>蔬菜</a:t>
            </a:r>
          </a:p>
        </p:txBody>
      </p:sp>
      <p:sp>
        <p:nvSpPr>
          <p:cNvPr id="7" name="流程圖: 替代程序 6">
            <a:hlinkClick r:id="" action="ppaction://hlinkshowjump?jump=lastslide"/>
          </p:cNvPr>
          <p:cNvSpPr/>
          <p:nvPr/>
        </p:nvSpPr>
        <p:spPr>
          <a:xfrm>
            <a:off x="992369" y="3657600"/>
            <a:ext cx="1920240" cy="888275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howcard Gothic" panose="04020904020102020604" pitchFamily="82" charset="0"/>
              </a:rPr>
              <a:t>焗</a:t>
            </a:r>
            <a:r>
              <a:rPr lang="zh-TW" altLang="en-US" sz="3200" dirty="0">
                <a:latin typeface="Showcard Gothic" panose="04020904020102020604" pitchFamily="82" charset="0"/>
              </a:rPr>
              <a:t>烤</a:t>
            </a:r>
          </a:p>
        </p:txBody>
      </p:sp>
    </p:spTree>
    <p:extLst>
      <p:ext uri="{BB962C8B-B14F-4D97-AF65-F5344CB8AC3E}">
        <p14:creationId xmlns:p14="http://schemas.microsoft.com/office/powerpoint/2010/main" val="336766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99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 flipH="1">
            <a:off x="953970" y="1698823"/>
            <a:ext cx="4383741" cy="2468880"/>
          </a:xfrm>
          <a:prstGeom prst="irregularSeal2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答錯了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711" y="2580566"/>
            <a:ext cx="2173432" cy="2258569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3487784" y="5218611"/>
            <a:ext cx="1920240" cy="888275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howcard Gothic" panose="04020904020102020604" pitchFamily="82" charset="0"/>
              </a:rPr>
              <a:t>再猜看</a:t>
            </a:r>
            <a:r>
              <a:rPr lang="zh-TW" altLang="en-US" sz="3200" dirty="0">
                <a:latin typeface="Showcard Gothic" panose="04020904020102020604" pitchFamily="82" charset="0"/>
              </a:rPr>
              <a:t>看</a:t>
            </a:r>
            <a:endParaRPr lang="zh-TW" altLang="en-US" sz="3200" dirty="0">
              <a:latin typeface="Showcard Gothic" panose="040209040201020206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827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3905794" y="1841863"/>
            <a:ext cx="2899955" cy="1397726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答對了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你真棒</a:t>
            </a:r>
            <a:endParaRPr lang="zh-TW" altLang="en-US" sz="2400" dirty="0"/>
          </a:p>
        </p:txBody>
      </p:sp>
      <p:sp>
        <p:nvSpPr>
          <p:cNvPr id="6" name="流程圖: 替代程序 5">
            <a:hlinkClick r:id="" action="ppaction://hlinkshowjump?jump=endshow"/>
          </p:cNvPr>
          <p:cNvSpPr/>
          <p:nvPr/>
        </p:nvSpPr>
        <p:spPr>
          <a:xfrm>
            <a:off x="3611880" y="4500154"/>
            <a:ext cx="1920240" cy="888275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Showcard Gothic" panose="04020904020102020604" pitchFamily="82" charset="0"/>
              </a:rPr>
              <a:t>結束</a:t>
            </a:r>
            <a:endParaRPr lang="zh-TW" altLang="en-US" sz="3200" dirty="0">
              <a:latin typeface="Showcard Gothic" panose="04020904020102020604" pitchFamily="82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49" y="2325188"/>
            <a:ext cx="1692731" cy="188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34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MS Gothic</vt:lpstr>
      <vt:lpstr>文鼎ＰＯＰ－４</vt:lpstr>
      <vt:lpstr>新細明體</vt:lpstr>
      <vt:lpstr>Arial</vt:lpstr>
      <vt:lpstr>Calibri</vt:lpstr>
      <vt:lpstr>Calibri Light</vt:lpstr>
      <vt:lpstr>Showcard Gothic</vt:lpstr>
      <vt:lpstr>Office 佈景主題</vt:lpstr>
      <vt:lpstr>我們來猜謎</vt:lpstr>
      <vt:lpstr>請問我最喜歡吃什麼?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2019-11-11T02:40:20Z</dcterms:created>
  <dcterms:modified xsi:type="dcterms:W3CDTF">2019-11-25T03:11:12Z</dcterms:modified>
</cp:coreProperties>
</file>