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E5"/>
    <a:srgbClr val="FE005B"/>
    <a:srgbClr val="FFD1E6"/>
    <a:srgbClr val="FF6E01"/>
    <a:srgbClr val="E18E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0097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1129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5233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6589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5859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547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5050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7337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313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3917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8508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18C91-8200-419B-8421-72DA0785587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85266-6619-4FDC-94E7-3D8114C2AF6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803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</p:transition>
    </mc:Choice>
    <mc:Fallback>
      <p:transition spd="slow" advClick="0">
        <p:blinds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DE5"/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effectLst>
                  <a:reflection blurRad="6350" stA="55000" endA="300" endPos="45500" dir="5400000" sy="-100000" algn="bl" rotWithShape="0"/>
                </a:effectLst>
              </a:rPr>
              <a:t>一起來猜猜</a:t>
            </a:r>
            <a:endParaRPr lang="zh-TW" altLang="en-US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65715" y="4429919"/>
            <a:ext cx="3148149" cy="1110343"/>
          </a:xfrm>
          <a:prstGeom prst="roundRect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4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5802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push.wav"/>
          </p:stSnd>
        </p:sndAc>
      </p:transition>
    </mc:Choice>
    <mc:Fallback>
      <p:transition spd="slow" advClick="0">
        <p:blinds dir="vert"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81051" y="1580606"/>
            <a:ext cx="5486400" cy="679268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電腦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出現可能有病毒的不明</a:t>
            </a:r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網站該怎麼做</a:t>
            </a:r>
            <a:r>
              <a:rPr lang="en-US" altLang="zh-TW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5643154" y="3396343"/>
            <a:ext cx="1724297" cy="881176"/>
          </a:xfrm>
          <a:prstGeom prst="roundRect">
            <a:avLst/>
          </a:prstGeom>
          <a:gradFill>
            <a:gsLst>
              <a:gs pos="0">
                <a:srgbClr val="FFCDE5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刪除</a:t>
            </a:r>
            <a:r>
              <a:rPr lang="zh-TW" altLang="en-US" sz="2400" dirty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網站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38155" y="3396343"/>
            <a:ext cx="1689461" cy="881176"/>
          </a:xfrm>
          <a:prstGeom prst="roundRect">
            <a:avLst/>
          </a:prstGeom>
          <a:gradFill>
            <a:gsLst>
              <a:gs pos="0">
                <a:srgbClr val="FFCDE5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點進去看</a:t>
            </a:r>
            <a:endParaRPr lang="zh-TW" altLang="en-US" sz="24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1691640" y="3396343"/>
            <a:ext cx="1726475" cy="881176"/>
          </a:xfrm>
          <a:prstGeom prst="roundRect">
            <a:avLst/>
          </a:prstGeom>
          <a:gradFill>
            <a:gsLst>
              <a:gs pos="0">
                <a:srgbClr val="FFCDE5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不理</a:t>
            </a:r>
            <a:r>
              <a:rPr lang="zh-TW" altLang="en-US" sz="3200" dirty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它</a:t>
            </a:r>
          </a:p>
        </p:txBody>
      </p:sp>
    </p:spTree>
    <p:extLst>
      <p:ext uri="{BB962C8B-B14F-4D97-AF65-F5344CB8AC3E}">
        <p14:creationId xmlns:p14="http://schemas.microsoft.com/office/powerpoint/2010/main" val="2660382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14:switch dir="r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1"/>
            </a:gs>
            <a:gs pos="100000">
              <a:schemeClr val="tx1">
                <a:lumMod val="65000"/>
                <a:lumOff val="3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1 2"/>
          <p:cNvSpPr/>
          <p:nvPr/>
        </p:nvSpPr>
        <p:spPr>
          <a:xfrm>
            <a:off x="444138" y="1084217"/>
            <a:ext cx="4898572" cy="4820194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accent2">
                    <a:lumMod val="75000"/>
                  </a:schemeClr>
                </a:solidFill>
              </a:rPr>
              <a:t>答錯了</a:t>
            </a:r>
            <a:r>
              <a:rPr lang="en-US" altLang="zh-TW" sz="4800" dirty="0" smtClean="0">
                <a:solidFill>
                  <a:schemeClr val="accent2">
                    <a:lumMod val="75000"/>
                  </a:schemeClr>
                </a:solidFill>
              </a:rPr>
              <a:t>!</a:t>
            </a:r>
            <a:endParaRPr lang="zh-TW" altLang="en-US" sz="4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710" y="1841863"/>
            <a:ext cx="3526970" cy="347472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866606" y="5463823"/>
            <a:ext cx="1724297" cy="881176"/>
          </a:xfrm>
          <a:prstGeom prst="roundRect">
            <a:avLst/>
          </a:prstGeom>
          <a:gradFill>
            <a:gsLst>
              <a:gs pos="0">
                <a:srgbClr val="FFCDE5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重新開</a:t>
            </a:r>
            <a:r>
              <a:rPr lang="zh-TW" altLang="en-US" sz="2800" dirty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始</a:t>
            </a:r>
            <a:endParaRPr lang="zh-TW" altLang="en-US" sz="28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0935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833258" y="1155777"/>
            <a:ext cx="2730137" cy="1894114"/>
          </a:xfrm>
          <a:prstGeom prst="wedgeEllipseCallout">
            <a:avLst>
              <a:gd name="adj1" fmla="val -65809"/>
              <a:gd name="adj2" fmla="val 1284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bg2">
                    <a:lumMod val="10000"/>
                  </a:schemeClr>
                </a:solidFill>
              </a:rPr>
              <a:t>答對了</a:t>
            </a:r>
            <a:r>
              <a:rPr lang="en-US" altLang="zh-TW" sz="2400" dirty="0" smtClean="0">
                <a:solidFill>
                  <a:schemeClr val="bg2">
                    <a:lumMod val="10000"/>
                  </a:schemeClr>
                </a:solidFill>
              </a:rPr>
              <a:t>,</a:t>
            </a:r>
          </a:p>
          <a:p>
            <a:pPr algn="ctr"/>
            <a:r>
              <a:rPr lang="zh-TW" altLang="en-US" sz="2400" dirty="0" smtClean="0">
                <a:solidFill>
                  <a:schemeClr val="bg2">
                    <a:lumMod val="10000"/>
                  </a:schemeClr>
                </a:solidFill>
              </a:rPr>
              <a:t>你是一位</a:t>
            </a:r>
            <a:endParaRPr lang="en-US" altLang="zh-TW" sz="24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zh-TW" altLang="en-US" sz="2400" dirty="0" smtClean="0">
                <a:solidFill>
                  <a:schemeClr val="bg2">
                    <a:lumMod val="10000"/>
                  </a:schemeClr>
                </a:solidFill>
              </a:rPr>
              <a:t>電腦小博士</a:t>
            </a:r>
            <a:r>
              <a:rPr lang="en-US" altLang="zh-TW" sz="2400" dirty="0">
                <a:solidFill>
                  <a:schemeClr val="bg2">
                    <a:lumMod val="10000"/>
                  </a:schemeClr>
                </a:solidFill>
              </a:rPr>
              <a:t>!</a:t>
            </a:r>
            <a:endParaRPr lang="zh-TW" altLang="en-US" sz="24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676" y="1155777"/>
            <a:ext cx="2286714" cy="2527949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709852" y="3683726"/>
            <a:ext cx="1724297" cy="881176"/>
          </a:xfrm>
          <a:prstGeom prst="roundRect">
            <a:avLst/>
          </a:prstGeom>
          <a:gradFill>
            <a:gsLst>
              <a:gs pos="0">
                <a:srgbClr val="FFCDE5"/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162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結束</a:t>
            </a:r>
            <a:endParaRPr lang="zh-TW" altLang="en-US" sz="3600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600145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43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一起來猜猜</vt:lpstr>
      <vt:lpstr>請問電腦出現可能有病毒的不明網站該怎麼做?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2019-11-11T02:40:09Z</dcterms:created>
  <dcterms:modified xsi:type="dcterms:W3CDTF">2019-11-25T03:12:25Z</dcterms:modified>
</cp:coreProperties>
</file>