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077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995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737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60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95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055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705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967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347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678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14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41F9A-4E7F-4E83-AD99-71D79BE55F4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40D39-35F3-4786-9962-146B549C7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8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accent1">
                <a:lumMod val="20000"/>
                <a:lumOff val="80000"/>
              </a:schemeClr>
            </a:gs>
            <a:gs pos="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83174"/>
            <a:ext cx="7772400" cy="2387600"/>
          </a:xfrm>
        </p:spPr>
        <p:txBody>
          <a:bodyPr>
            <a:prstTxWarp prst="textStop">
              <a:avLst/>
            </a:prstTxWarp>
          </a:bodyPr>
          <a:lstStyle/>
          <a:p>
            <a:r>
              <a:rPr lang="zh-TW" altLang="en-US" dirty="0" smtClean="0">
                <a:ln w="0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大家來猜謎</a:t>
            </a:r>
            <a:endParaRPr lang="zh-TW" altLang="en-US" dirty="0">
              <a:ln w="0">
                <a:solidFill>
                  <a:schemeClr val="accent2">
                    <a:lumMod val="75000"/>
                  </a:schemeClr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18411" y="5146766"/>
            <a:ext cx="17112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23383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35" y="0"/>
            <a:ext cx="6648994" cy="370746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430325"/>
          </a:xfrm>
        </p:spPr>
        <p:txBody>
          <a:bodyPr/>
          <a:lstStyle/>
          <a:p>
            <a:pPr algn="ctr"/>
            <a:r>
              <a:rPr lang="zh-TW" altLang="en-US" dirty="0" smtClean="0"/>
              <a:t>請問我喜歡吃什麼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68633" y="5146766"/>
            <a:ext cx="17112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糖果</a:t>
            </a:r>
            <a:endParaRPr lang="zh-TW" altLang="en-US" sz="32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162594" y="5146766"/>
            <a:ext cx="17112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冰淇淋</a:t>
            </a:r>
            <a:endParaRPr lang="zh-TW" altLang="en-US" sz="32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374672" y="5146766"/>
            <a:ext cx="185492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火鍋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87548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reeze.wav"/>
          </p:stSnd>
        </p:sndAc>
      </p:transition>
    </mc:Choice>
    <mc:Fallback>
      <p:transition spd="slow" advClick="0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74767" y="0"/>
            <a:ext cx="4532812" cy="468956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161211" y="5068389"/>
            <a:ext cx="2018212" cy="112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  <a:endParaRPr lang="zh-TW" altLang="en-US" sz="4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806" y="983251"/>
            <a:ext cx="4114799" cy="475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86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explode.wav"/>
          </p:stSnd>
        </p:sndAc>
      </p:transition>
    </mc:Choice>
    <mc:Fallback>
      <p:transition spd="slow" advClick="0">
        <p:split orient="vert"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572000" y="862148"/>
            <a:ext cx="3148149" cy="1423851"/>
          </a:xfrm>
          <a:prstGeom prst="wedgeRoundRectCallout">
            <a:avLst>
              <a:gd name="adj1" fmla="val -46432"/>
              <a:gd name="adj2" fmla="val 900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286795" y="5133703"/>
            <a:ext cx="17112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結束</a:t>
            </a:r>
            <a:endParaRPr lang="zh-TW" altLang="en-US" sz="4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10" y="1254035"/>
            <a:ext cx="3466012" cy="406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75781"/>
      </p:ext>
    </p:extLst>
  </p:cSld>
  <p:clrMapOvr>
    <a:masterClrMapping/>
  </p:clrMapOvr>
  <p:transition spd="slow" advClick="0">
    <p:wip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請問我喜歡吃什麼?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</dc:title>
  <dc:creator>Windows 使用者</dc:creator>
  <cp:lastModifiedBy>Windows 使用者</cp:lastModifiedBy>
  <cp:revision>12</cp:revision>
  <dcterms:created xsi:type="dcterms:W3CDTF">2019-11-11T02:40:25Z</dcterms:created>
  <dcterms:modified xsi:type="dcterms:W3CDTF">2019-11-25T03:11:38Z</dcterms:modified>
</cp:coreProperties>
</file>