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43F3-3EB0-4463-AA92-7E81A101DDF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DF27-1393-4887-92FD-80A6ABF38B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940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43F3-3EB0-4463-AA92-7E81A101DDF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DF27-1393-4887-92FD-80A6ABF38B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2574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43F3-3EB0-4463-AA92-7E81A101DDF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DF27-1393-4887-92FD-80A6ABF38B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0374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43F3-3EB0-4463-AA92-7E81A101DDF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DF27-1393-4887-92FD-80A6ABF38B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9915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43F3-3EB0-4463-AA92-7E81A101DDF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DF27-1393-4887-92FD-80A6ABF38B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6727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43F3-3EB0-4463-AA92-7E81A101DDF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DF27-1393-4887-92FD-80A6ABF38B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321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43F3-3EB0-4463-AA92-7E81A101DDF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DF27-1393-4887-92FD-80A6ABF38B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1753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43F3-3EB0-4463-AA92-7E81A101DDF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DF27-1393-4887-92FD-80A6ABF38B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0200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43F3-3EB0-4463-AA92-7E81A101DDF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DF27-1393-4887-92FD-80A6ABF38B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093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43F3-3EB0-4463-AA92-7E81A101DDF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DF27-1393-4887-92FD-80A6ABF38B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1626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43F3-3EB0-4463-AA92-7E81A101DDF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DF27-1393-4887-92FD-80A6ABF38B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964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743F3-3EB0-4463-AA92-7E81A101DDF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BDF27-1393-4887-92FD-80A6ABF38B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9368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audio" Target="../media/audio2.wav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chemeClr val="accent1">
                <a:lumMod val="60000"/>
                <a:lumOff val="40000"/>
              </a:schemeClr>
            </a:gs>
            <a:gs pos="100000">
              <a:schemeClr val="accent5">
                <a:lumMod val="7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16428" y="553312"/>
            <a:ext cx="7772400" cy="2387600"/>
          </a:xfrm>
        </p:spPr>
        <p:txBody>
          <a:bodyPr>
            <a:prstTxWarp prst="textFadeRight">
              <a:avLst/>
            </a:prstTxWarp>
            <a:normAutofit/>
          </a:bodyPr>
          <a:lstStyle/>
          <a:p>
            <a:r>
              <a:rPr lang="zh-TW" altLang="en-US" sz="8000" b="1" dirty="0" smtClean="0">
                <a:ln w="38100" cmpd="sng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chemeClr val="accent4">
                        <a:lumMod val="60000"/>
                        <a:lumOff val="40000"/>
                        <a:tint val="66000"/>
                        <a:satMod val="160000"/>
                      </a:schemeClr>
                    </a:gs>
                    <a:gs pos="50000">
                      <a:schemeClr val="accent4">
                        <a:lumMod val="60000"/>
                        <a:lumOff val="40000"/>
                        <a:tint val="44500"/>
                        <a:satMod val="160000"/>
                      </a:schemeClr>
                    </a:gs>
                    <a:gs pos="100000">
                      <a:schemeClr val="accent4">
                        <a:lumMod val="60000"/>
                        <a:lumOff val="40000"/>
                        <a:tint val="23500"/>
                        <a:satMod val="160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文鼎粗圓" panose="020B0609010101010101" pitchFamily="49" charset="-120"/>
                <a:ea typeface="文鼎粗圓" panose="020B0609010101010101" pitchFamily="49" charset="-120"/>
              </a:rPr>
              <a:t>大家來猜一猜</a:t>
            </a:r>
            <a:endParaRPr lang="zh-TW" altLang="en-US" sz="8000" b="1" dirty="0">
              <a:ln w="38100" cmpd="sng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</a:ln>
              <a:gradFill flip="none" rotWithShape="1">
                <a:gsLst>
                  <a:gs pos="0">
                    <a:schemeClr val="accent4">
                      <a:lumMod val="60000"/>
                      <a:lumOff val="40000"/>
                      <a:tint val="66000"/>
                      <a:satMod val="160000"/>
                    </a:schemeClr>
                  </a:gs>
                  <a:gs pos="50000">
                    <a:schemeClr val="accent4">
                      <a:lumMod val="60000"/>
                      <a:lumOff val="40000"/>
                      <a:tint val="44500"/>
                      <a:satMod val="160000"/>
                    </a:schemeClr>
                  </a:gs>
                  <a:gs pos="100000">
                    <a:schemeClr val="accent4">
                      <a:lumMod val="60000"/>
                      <a:lumOff val="40000"/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68188" y="3814354"/>
            <a:ext cx="2174967" cy="112993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開始</a:t>
            </a:r>
            <a:endParaRPr lang="zh-TW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134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  <p:sndAc>
          <p:stSnd>
            <p:snd r:embed="rId2" name="push.wav"/>
          </p:stSnd>
        </p:sndAc>
      </p:transition>
    </mc:Choice>
    <mc:Fallback xmlns="">
      <p:transition spd="slow" advClick="0">
        <p:split orient="vert"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542" y="221434"/>
            <a:ext cx="7320915" cy="395019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3018154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如何保護牙齒</a:t>
            </a:r>
            <a:r>
              <a:rPr lang="en-US" altLang="zh-TW" sz="6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?</a:t>
            </a:r>
            <a:endParaRPr lang="zh-TW" altLang="en-US" sz="6600" dirty="0">
              <a:solidFill>
                <a:schemeClr val="accent1">
                  <a:lumMod val="20000"/>
                  <a:lumOff val="80000"/>
                </a:schemeClr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628650" y="4611185"/>
            <a:ext cx="2174967" cy="112993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喝含糖飲料</a:t>
            </a:r>
            <a:endParaRPr lang="zh-TW" altLang="en-US" sz="4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3753122" y="4611184"/>
            <a:ext cx="2174967" cy="112993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刷牙</a:t>
            </a:r>
            <a:endParaRPr lang="zh-TW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720839" y="4611184"/>
            <a:ext cx="2174967" cy="112993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吃糖果</a:t>
            </a:r>
            <a:endParaRPr lang="zh-TW" altLang="en-US" sz="4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228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  <p:sndAc>
          <p:stSnd>
            <p:snd r:embed="rId2" name="type.wav"/>
          </p:stSnd>
        </p:sndAc>
      </p:transition>
    </mc:Choice>
    <mc:Fallback xmlns="">
      <p:transition spd="slow" advClick="0">
        <p:circle/>
        <p:sndAc>
          <p:stSnd>
            <p:snd r:embed="rId5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chemeClr val="tx1">
                <a:lumMod val="95000"/>
                <a:lumOff val="5000"/>
              </a:schemeClr>
            </a:gs>
            <a:gs pos="97000">
              <a:schemeClr val="tx1">
                <a:lumMod val="75000"/>
                <a:lumOff val="2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643616" y="378823"/>
            <a:ext cx="4898573" cy="459812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答錯了</a:t>
            </a:r>
            <a:r>
              <a:rPr lang="en-US" altLang="zh-TW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!</a:t>
            </a:r>
            <a:endParaRPr lang="zh-TW" altLang="en-US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585" y="1665516"/>
            <a:ext cx="4088402" cy="4720862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367222" y="4581797"/>
            <a:ext cx="2174967" cy="112993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重來</a:t>
            </a:r>
            <a:endParaRPr lang="zh-TW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199358"/>
      </p:ext>
    </p:extLst>
  </p:cSld>
  <p:clrMapOvr>
    <a:masterClrMapping/>
  </p:clrMapOvr>
  <p:transition spd="med" advClick="0">
    <p:pull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5055323" y="769229"/>
            <a:ext cx="2677885" cy="2078474"/>
          </a:xfrm>
          <a:prstGeom prst="wedgeEllipseCallout">
            <a:avLst>
              <a:gd name="adj1" fmla="val -61104"/>
              <a:gd name="adj2" fmla="val 343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答對了</a:t>
            </a:r>
            <a:r>
              <a:rPr lang="en-US" altLang="zh-TW" sz="4000" dirty="0" smtClean="0">
                <a:solidFill>
                  <a:srgbClr val="FFFF00"/>
                </a:solidFill>
                <a:latin typeface="文鼎新特黑" panose="020B0609010101010101" pitchFamily="49" charset="-120"/>
                <a:ea typeface="文鼎新特黑" panose="020B0609010101010101" pitchFamily="49" charset="-120"/>
              </a:rPr>
              <a:t>!</a:t>
            </a:r>
            <a:endParaRPr lang="zh-TW" altLang="en-US" sz="4000" dirty="0">
              <a:solidFill>
                <a:srgbClr val="FFFF00"/>
              </a:solidFill>
              <a:latin typeface="文鼎新特黑" panose="020B0609010101010101" pitchFamily="49" charset="-120"/>
              <a:ea typeface="文鼎新特黑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034" y="486129"/>
            <a:ext cx="3830548" cy="4357385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967840" y="4527048"/>
            <a:ext cx="2174967" cy="112993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124498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  <p:sndAc>
          <p:stSnd>
            <p:snd r:embed="rId2" name="applause.wav"/>
          </p:stSnd>
        </p:sndAc>
      </p:transition>
    </mc:Choice>
    <mc:Fallback xmlns="">
      <p:transition spd="med" advClick="0">
        <p:fade/>
        <p:sndAc>
          <p:stSnd>
            <p:snd r:embed="rId5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27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文鼎中特黑</vt:lpstr>
      <vt:lpstr>文鼎粗圓</vt:lpstr>
      <vt:lpstr>文鼎新特黑</vt:lpstr>
      <vt:lpstr>新細明體</vt:lpstr>
      <vt:lpstr>Arial</vt:lpstr>
      <vt:lpstr>Calibri</vt:lpstr>
      <vt:lpstr>Calibri Light</vt:lpstr>
      <vt:lpstr>Office 佈景主題</vt:lpstr>
      <vt:lpstr>大家來猜一猜</vt:lpstr>
      <vt:lpstr>如何保護牙齒?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大家來猜一猜</dc:title>
  <dc:creator>Windows 使用者</dc:creator>
  <cp:lastModifiedBy>Windows 使用者</cp:lastModifiedBy>
  <cp:revision>12</cp:revision>
  <dcterms:created xsi:type="dcterms:W3CDTF">2019-11-11T02:40:15Z</dcterms:created>
  <dcterms:modified xsi:type="dcterms:W3CDTF">2019-11-25T03:11:07Z</dcterms:modified>
</cp:coreProperties>
</file>