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99FF"/>
    <a:srgbClr val="FF66FF"/>
    <a:srgbClr val="93E6F1"/>
    <a:srgbClr val="FDF7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8BAE8-5FB8-4A16-AAE1-FB4EB8675AA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1EC3-C81D-4B1C-8EF3-5ADCB7EC5C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70725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8BAE8-5FB8-4A16-AAE1-FB4EB8675AA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1EC3-C81D-4B1C-8EF3-5ADCB7EC5C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2037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8BAE8-5FB8-4A16-AAE1-FB4EB8675AA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1EC3-C81D-4B1C-8EF3-5ADCB7EC5C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3284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8BAE8-5FB8-4A16-AAE1-FB4EB8675AA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1EC3-C81D-4B1C-8EF3-5ADCB7EC5C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2126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8BAE8-5FB8-4A16-AAE1-FB4EB8675AA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1EC3-C81D-4B1C-8EF3-5ADCB7EC5C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2456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8BAE8-5FB8-4A16-AAE1-FB4EB8675AA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1EC3-C81D-4B1C-8EF3-5ADCB7EC5C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2166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8BAE8-5FB8-4A16-AAE1-FB4EB8675AA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1EC3-C81D-4B1C-8EF3-5ADCB7EC5C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0048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8BAE8-5FB8-4A16-AAE1-FB4EB8675AA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1EC3-C81D-4B1C-8EF3-5ADCB7EC5C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0109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8BAE8-5FB8-4A16-AAE1-FB4EB8675AA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1EC3-C81D-4B1C-8EF3-5ADCB7EC5C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2929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8BAE8-5FB8-4A16-AAE1-FB4EB8675AA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1EC3-C81D-4B1C-8EF3-5ADCB7EC5C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7310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8BAE8-5FB8-4A16-AAE1-FB4EB8675AA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1EC3-C81D-4B1C-8EF3-5ADCB7EC5C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1499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8BAE8-5FB8-4A16-AAE1-FB4EB8675AA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71EC3-C81D-4B1C-8EF3-5ADCB7EC5C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966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accent1">
                <a:lumMod val="40000"/>
                <a:lumOff val="60000"/>
              </a:schemeClr>
            </a:gs>
            <a:gs pos="0">
              <a:srgbClr val="00B0F0"/>
            </a:gs>
            <a:gs pos="100000">
              <a:schemeClr val="accent1">
                <a:lumMod val="20000"/>
                <a:lumOff val="8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noFill/>
        </p:spPr>
        <p:txBody>
          <a:bodyPr/>
          <a:lstStyle/>
          <a:p>
            <a:r>
              <a:rPr lang="zh-TW" altLang="en-US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99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大家來猜</a:t>
            </a:r>
            <a:r>
              <a:rPr lang="zh-TW" alt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99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謎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435531" y="5257800"/>
            <a:ext cx="2272937" cy="1181554"/>
          </a:xfrm>
          <a:prstGeom prst="round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4000" dirty="0">
              <a:solidFill>
                <a:schemeClr val="tx1">
                  <a:lumMod val="85000"/>
                  <a:lumOff val="1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81774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2" name="push.wav"/>
          </p:stSnd>
        </p:sndAc>
      </p:transition>
    </mc:Choice>
    <mc:Fallback>
      <p:transition spd="slow" advClick="0">
        <p:circle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729" y="619535"/>
            <a:ext cx="7793621" cy="420525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請問我喜歡做什麼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435531" y="5257800"/>
            <a:ext cx="2272937" cy="1181554"/>
          </a:xfrm>
          <a:prstGeom prst="round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畫</a:t>
            </a:r>
            <a:r>
              <a:rPr lang="zh-TW" altLang="en-US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畫</a:t>
            </a:r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6242413" y="5257800"/>
            <a:ext cx="2272937" cy="1181554"/>
          </a:xfrm>
          <a:prstGeom prst="round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摺紙</a:t>
            </a: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721729" y="5249863"/>
            <a:ext cx="2272937" cy="1181554"/>
          </a:xfrm>
          <a:prstGeom prst="round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看</a:t>
            </a:r>
            <a:r>
              <a:rPr lang="zh-TW" altLang="en-US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書</a:t>
            </a:r>
          </a:p>
        </p:txBody>
      </p:sp>
    </p:spTree>
    <p:extLst>
      <p:ext uri="{BB962C8B-B14F-4D97-AF65-F5344CB8AC3E}">
        <p14:creationId xmlns:p14="http://schemas.microsoft.com/office/powerpoint/2010/main" val="1980435782"/>
      </p:ext>
    </p:extLst>
  </p:cSld>
  <p:clrMapOvr>
    <a:masterClrMapping/>
  </p:clrMapOvr>
  <p:transition spd="slow" advClick="0">
    <p:wipe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46000">
              <a:schemeClr val="accent1">
                <a:lumMod val="7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3566159" y="548640"/>
            <a:ext cx="5003075" cy="3304903"/>
          </a:xfrm>
          <a:prstGeom prst="irregularSeal2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答錯了</a:t>
            </a:r>
            <a:r>
              <a:rPr lang="en-US" altLang="zh-TW" sz="32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!</a:t>
            </a:r>
            <a:endParaRPr lang="zh-TW" altLang="en-US" sz="32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19" y="1280160"/>
            <a:ext cx="2926081" cy="3500846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566159" y="5029201"/>
            <a:ext cx="2272937" cy="1181554"/>
          </a:xfrm>
          <a:prstGeom prst="round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重</a:t>
            </a:r>
            <a:r>
              <a:rPr lang="zh-TW" altLang="en-US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5214791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>
        <p:fade/>
        <p:sndAc>
          <p:stSnd>
            <p:snd r:embed="rId2" name="explode.wav"/>
          </p:stSnd>
        </p:sndAc>
      </p:transition>
    </mc:Choice>
    <mc:Fallback>
      <p:transition spd="med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4160520" y="711924"/>
            <a:ext cx="3500846" cy="1894114"/>
          </a:xfrm>
          <a:prstGeom prst="wedgeEllipseCallout">
            <a:avLst>
              <a:gd name="adj1" fmla="val -28192"/>
              <a:gd name="adj2" fmla="val 737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答對了</a:t>
            </a:r>
            <a:r>
              <a:rPr lang="en-US" altLang="zh-TW" sz="28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!</a:t>
            </a:r>
            <a:endParaRPr lang="zh-TW" altLang="en-US" sz="32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051" y="1789611"/>
            <a:ext cx="2521132" cy="3135085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638006" y="5055326"/>
            <a:ext cx="2272937" cy="1181554"/>
          </a:xfrm>
          <a:prstGeom prst="round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1792318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24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文鼎中特圓</vt:lpstr>
      <vt:lpstr>文鼎俏黑體P</vt:lpstr>
      <vt:lpstr>文鼎甜妞體P</vt:lpstr>
      <vt:lpstr>新細明體</vt:lpstr>
      <vt:lpstr>Arial</vt:lpstr>
      <vt:lpstr>Calibri</vt:lpstr>
      <vt:lpstr>Calibri Light</vt:lpstr>
      <vt:lpstr>Office 佈景主題</vt:lpstr>
      <vt:lpstr>大家來猜謎</vt:lpstr>
      <vt:lpstr>請問我喜歡做什麼?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11</cp:revision>
  <dcterms:created xsi:type="dcterms:W3CDTF">2019-11-11T02:40:15Z</dcterms:created>
  <dcterms:modified xsi:type="dcterms:W3CDTF">2019-11-25T03:11:20Z</dcterms:modified>
</cp:coreProperties>
</file>