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144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9EDB7-B99A-433E-B5B8-EF56FD5E1E02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81FDE-4EE3-48BA-A2AB-1CBB0F15358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91387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Click="0">
        <p:split orient="vert"/>
      </p:transition>
    </mc:Choice>
    <mc:Fallback>
      <p:transition spd="slow" advClick="0">
        <p:split orient="vert"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9EDB7-B99A-433E-B5B8-EF56FD5E1E02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81FDE-4EE3-48BA-A2AB-1CBB0F15358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561883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Click="0">
        <p:split orient="vert"/>
      </p:transition>
    </mc:Choice>
    <mc:Fallback>
      <p:transition spd="slow" advClick="0">
        <p:split orient="vert"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9EDB7-B99A-433E-B5B8-EF56FD5E1E02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81FDE-4EE3-48BA-A2AB-1CBB0F15358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097406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Click="0">
        <p:split orient="vert"/>
      </p:transition>
    </mc:Choice>
    <mc:Fallback>
      <p:transition spd="slow" advClick="0">
        <p:split orient="vert"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9EDB7-B99A-433E-B5B8-EF56FD5E1E02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81FDE-4EE3-48BA-A2AB-1CBB0F15358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53438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Click="0">
        <p:split orient="vert"/>
      </p:transition>
    </mc:Choice>
    <mc:Fallback>
      <p:transition spd="slow" advClick="0">
        <p:split orient="vert"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9EDB7-B99A-433E-B5B8-EF56FD5E1E02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81FDE-4EE3-48BA-A2AB-1CBB0F15358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8641714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Click="0">
        <p:split orient="vert"/>
      </p:transition>
    </mc:Choice>
    <mc:Fallback>
      <p:transition spd="slow" advClick="0">
        <p:split orient="vert"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9EDB7-B99A-433E-B5B8-EF56FD5E1E02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81FDE-4EE3-48BA-A2AB-1CBB0F15358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122956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Click="0">
        <p:split orient="vert"/>
      </p:transition>
    </mc:Choice>
    <mc:Fallback>
      <p:transition spd="slow" advClick="0">
        <p:split orient="vert"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9EDB7-B99A-433E-B5B8-EF56FD5E1E02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81FDE-4EE3-48BA-A2AB-1CBB0F15358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794570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Click="0">
        <p:split orient="vert"/>
      </p:transition>
    </mc:Choice>
    <mc:Fallback>
      <p:transition spd="slow" advClick="0">
        <p:split orient="vert"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9EDB7-B99A-433E-B5B8-EF56FD5E1E02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81FDE-4EE3-48BA-A2AB-1CBB0F15358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38718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Click="0">
        <p:split orient="vert"/>
      </p:transition>
    </mc:Choice>
    <mc:Fallback>
      <p:transition spd="slow" advClick="0">
        <p:split orient="vert"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9EDB7-B99A-433E-B5B8-EF56FD5E1E02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81FDE-4EE3-48BA-A2AB-1CBB0F15358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21703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Click="0">
        <p:split orient="vert"/>
      </p:transition>
    </mc:Choice>
    <mc:Fallback>
      <p:transition spd="slow" advClick="0">
        <p:split orient="vert"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9EDB7-B99A-433E-B5B8-EF56FD5E1E02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81FDE-4EE3-48BA-A2AB-1CBB0F15358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361796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Click="0">
        <p:split orient="vert"/>
      </p:transition>
    </mc:Choice>
    <mc:Fallback>
      <p:transition spd="slow" advClick="0">
        <p:split orient="vert"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9EDB7-B99A-433E-B5B8-EF56FD5E1E02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81FDE-4EE3-48BA-A2AB-1CBB0F15358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063401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Click="0">
        <p:split orient="vert"/>
      </p:transition>
    </mc:Choice>
    <mc:Fallback>
      <p:transition spd="slow" advClick="0">
        <p:split orient="vert"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89EDB7-B99A-433E-B5B8-EF56FD5E1E02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081FDE-4EE3-48BA-A2AB-1CBB0F15358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73430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>
    <mc:Choice xmlns:p14="http://schemas.microsoft.com/office/powerpoint/2010/main" Requires="p14">
      <p:transition spd="slow" p14:dur="1500" advClick="0">
        <p:split orient="vert"/>
      </p:transition>
    </mc:Choice>
    <mc:Fallback>
      <p:transition spd="slow" advClick="0">
        <p:split orient="vert"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6.xml"/><Relationship Id="rId4" Type="http://schemas.openxmlformats.org/officeDocument/2006/relationships/slide" Target="slide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png"/><Relationship Id="rId4" Type="http://schemas.openxmlformats.org/officeDocument/2006/relationships/image" Target="../media/image4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rgbClr val="002060"/>
            </a:gs>
            <a:gs pos="0">
              <a:srgbClr val="C2DAEF"/>
            </a:gs>
            <a:gs pos="63000">
              <a:schemeClr val="accent1">
                <a:lumMod val="75000"/>
              </a:schemeClr>
            </a:gs>
            <a:gs pos="33000">
              <a:srgbClr val="00B0F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790303" y="1384662"/>
            <a:ext cx="7772400" cy="1432969"/>
          </a:xfrm>
          <a:noFill/>
        </p:spPr>
        <p:txBody>
          <a:bodyPr>
            <a:normAutofit/>
          </a:bodyPr>
          <a:lstStyle/>
          <a:p>
            <a:r>
              <a:rPr lang="zh-TW" altLang="en-US" sz="9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chemeClr val="accent4">
                    <a:lumMod val="20000"/>
                    <a:lumOff val="80000"/>
                  </a:scheme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文鼎超黑" panose="020B0609010101010101" pitchFamily="49" charset="-120"/>
                <a:ea typeface="文鼎超黑" panose="020B0609010101010101" pitchFamily="49" charset="-120"/>
              </a:rPr>
              <a:t>大家來猜謎</a:t>
            </a:r>
            <a:endParaRPr lang="zh-TW" altLang="en-US" sz="9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chemeClr val="accent4">
                  <a:lumMod val="20000"/>
                  <a:lumOff val="80000"/>
                </a:scheme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  <a:latin typeface="文鼎超黑" panose="020B0609010101010101" pitchFamily="49" charset="-120"/>
              <a:ea typeface="文鼎超黑" panose="020B0609010101010101" pitchFamily="49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圓角矩形 3">
            <a:hlinkClick r:id="" action="ppaction://hlinkshowjump?jump=nextslide"/>
          </p:cNvPr>
          <p:cNvSpPr/>
          <p:nvPr/>
        </p:nvSpPr>
        <p:spPr>
          <a:xfrm>
            <a:off x="3345873" y="5417128"/>
            <a:ext cx="2452254" cy="943734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/>
              <a:t>開始</a:t>
            </a:r>
            <a:endParaRPr lang="zh-TW" altLang="en-US" sz="4000" dirty="0"/>
          </a:p>
        </p:txBody>
      </p:sp>
    </p:spTree>
    <p:extLst>
      <p:ext uri="{BB962C8B-B14F-4D97-AF65-F5344CB8AC3E}">
        <p14:creationId xmlns:p14="http://schemas.microsoft.com/office/powerpoint/2010/main" val="22685640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Click="0">
        <p:split orient="vert"/>
        <p:sndAc>
          <p:stSnd>
            <p:snd r:embed="rId2" name="breeze.wav"/>
          </p:stSnd>
        </p:sndAc>
      </p:transition>
    </mc:Choice>
    <mc:Fallback>
      <p:transition spd="slow" advClick="0">
        <p:split orient="vert"/>
        <p:sndAc>
          <p:stSnd>
            <p:snd r:embed="rId2" name="breez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46215" y="1593034"/>
            <a:ext cx="7886700" cy="1325563"/>
          </a:xfrm>
        </p:spPr>
        <p:txBody>
          <a:bodyPr/>
          <a:lstStyle/>
          <a:p>
            <a:r>
              <a:rPr lang="zh-TW" altLang="en-US" dirty="0" smtClean="0"/>
              <a:t>請問外面在下雨為什麼有人沒撐傘</a:t>
            </a:r>
            <a:r>
              <a:rPr lang="en-US" altLang="zh-TW" dirty="0" smtClean="0"/>
              <a:t>?</a:t>
            </a:r>
            <a:endParaRPr lang="zh-TW" altLang="en-US" dirty="0"/>
          </a:p>
        </p:txBody>
      </p:sp>
      <p:sp>
        <p:nvSpPr>
          <p:cNvPr id="3" name="圓角矩形 2">
            <a:hlinkClick r:id="rId4" action="ppaction://hlinksldjump"/>
          </p:cNvPr>
          <p:cNvSpPr/>
          <p:nvPr/>
        </p:nvSpPr>
        <p:spPr>
          <a:xfrm>
            <a:off x="477984" y="4765964"/>
            <a:ext cx="2265217" cy="803564"/>
          </a:xfrm>
          <a:prstGeom prst="roundRect">
            <a:avLst/>
          </a:prstGeom>
          <a:gradFill>
            <a:gsLst>
              <a:gs pos="63000">
                <a:srgbClr val="FFC000"/>
              </a:gs>
              <a:gs pos="34000">
                <a:srgbClr val="FFFF00"/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solidFill>
                  <a:schemeClr val="tx1"/>
                </a:solidFill>
              </a:rPr>
              <a:t>穿雨衣</a:t>
            </a:r>
            <a:endParaRPr lang="zh-TW" altLang="en-US" sz="4000" dirty="0">
              <a:solidFill>
                <a:schemeClr val="tx1"/>
              </a:solidFill>
            </a:endParaRPr>
          </a:p>
        </p:txBody>
      </p:sp>
      <p:sp>
        <p:nvSpPr>
          <p:cNvPr id="4" name="圓角矩形 3">
            <a:hlinkClick r:id="" action="ppaction://hlinkshowjump?jump=nextslide"/>
          </p:cNvPr>
          <p:cNvSpPr/>
          <p:nvPr/>
        </p:nvSpPr>
        <p:spPr>
          <a:xfrm>
            <a:off x="3491147" y="4765964"/>
            <a:ext cx="2300053" cy="803564"/>
          </a:xfrm>
          <a:prstGeom prst="roundRect">
            <a:avLst/>
          </a:prstGeom>
          <a:gradFill>
            <a:gsLst>
              <a:gs pos="63000">
                <a:srgbClr val="FFC000"/>
              </a:gs>
              <a:gs pos="34000">
                <a:srgbClr val="FFFF00"/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solidFill>
                  <a:schemeClr val="tx1"/>
                </a:solidFill>
              </a:rPr>
              <a:t>不想牚</a:t>
            </a:r>
            <a:endParaRPr lang="zh-TW" altLang="en-US" sz="4000" dirty="0">
              <a:solidFill>
                <a:schemeClr val="tx1"/>
              </a:solidFill>
            </a:endParaRPr>
          </a:p>
        </p:txBody>
      </p:sp>
      <p:sp>
        <p:nvSpPr>
          <p:cNvPr id="5" name="圓角矩形 4">
            <a:hlinkClick r:id="" action="ppaction://hlinkshowjump?jump=nextslide"/>
          </p:cNvPr>
          <p:cNvSpPr/>
          <p:nvPr/>
        </p:nvSpPr>
        <p:spPr>
          <a:xfrm>
            <a:off x="6180661" y="4765964"/>
            <a:ext cx="2326030" cy="803564"/>
          </a:xfrm>
          <a:prstGeom prst="roundRect">
            <a:avLst/>
          </a:prstGeom>
          <a:gradFill>
            <a:gsLst>
              <a:gs pos="63000">
                <a:srgbClr val="FFC000"/>
              </a:gs>
              <a:gs pos="34000">
                <a:srgbClr val="FFFF00"/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solidFill>
                  <a:schemeClr val="tx1"/>
                </a:solidFill>
              </a:rPr>
              <a:t>在家</a:t>
            </a:r>
            <a:r>
              <a:rPr lang="zh-TW" altLang="en-US" sz="4000" dirty="0">
                <a:solidFill>
                  <a:schemeClr val="tx1"/>
                </a:solidFill>
              </a:rPr>
              <a:t>裡</a:t>
            </a:r>
            <a:endParaRPr lang="zh-TW" altLang="en-US" sz="4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89584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Click="0">
        <p:split orient="vert"/>
        <p:sndAc>
          <p:stSnd>
            <p:snd r:embed="rId2" name="type.wav"/>
          </p:stSnd>
        </p:sndAc>
      </p:transition>
    </mc:Choice>
    <mc:Fallback>
      <p:transition spd="slow" advClick="0">
        <p:split orient="vert"/>
        <p:sndAc>
          <p:stSnd>
            <p:snd r:embed="rId2" name="typ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chemeClr val="accent1">
                <a:lumMod val="75000"/>
              </a:schemeClr>
            </a:gs>
            <a:gs pos="100000">
              <a:srgbClr val="002060"/>
            </a:gs>
            <a:gs pos="46000">
              <a:schemeClr val="accent1">
                <a:lumMod val="45000"/>
                <a:lumOff val="55000"/>
              </a:schemeClr>
            </a:gs>
            <a:gs pos="21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0" y="138545"/>
            <a:ext cx="3962400" cy="4322618"/>
          </a:xfrm>
          <a:prstGeom prst="rect">
            <a:avLst/>
          </a:prstGeom>
        </p:spPr>
      </p:pic>
      <p:sp>
        <p:nvSpPr>
          <p:cNvPr id="3" name="爆炸 1 2"/>
          <p:cNvSpPr/>
          <p:nvPr/>
        </p:nvSpPr>
        <p:spPr>
          <a:xfrm>
            <a:off x="110838" y="720437"/>
            <a:ext cx="4281054" cy="4447309"/>
          </a:xfrm>
          <a:prstGeom prst="irregularSeal1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/>
              <a:t>答錯了   </a:t>
            </a:r>
            <a:r>
              <a:rPr lang="en-US" altLang="zh-TW" sz="4000" dirty="0" smtClean="0"/>
              <a:t>!</a:t>
            </a:r>
            <a:endParaRPr lang="zh-TW" altLang="en-US" sz="4000" dirty="0"/>
          </a:p>
        </p:txBody>
      </p:sp>
      <p:sp>
        <p:nvSpPr>
          <p:cNvPr id="4" name="圓角矩形 3">
            <a:hlinkClick r:id="" action="ppaction://hlinkshowjump?jump=previousslide"/>
          </p:cNvPr>
          <p:cNvSpPr/>
          <p:nvPr/>
        </p:nvSpPr>
        <p:spPr>
          <a:xfrm>
            <a:off x="3165765" y="5555672"/>
            <a:ext cx="2452254" cy="943734"/>
          </a:xfrm>
          <a:prstGeom prst="roundRect">
            <a:avLst/>
          </a:prstGeom>
          <a:gradFill>
            <a:gsLst>
              <a:gs pos="63000">
                <a:srgbClr val="FFC000"/>
              </a:gs>
              <a:gs pos="34000">
                <a:srgbClr val="FFFF00"/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solidFill>
                  <a:schemeClr val="tx1"/>
                </a:solidFill>
              </a:rPr>
              <a:t>重</a:t>
            </a:r>
            <a:r>
              <a:rPr lang="zh-TW" altLang="en-US" sz="4000" dirty="0">
                <a:solidFill>
                  <a:schemeClr val="tx1"/>
                </a:solidFill>
              </a:rPr>
              <a:t>來</a:t>
            </a:r>
            <a:endParaRPr lang="zh-TW" altLang="en-US" sz="4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29593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Click="0">
        <p14:vortex dir="r"/>
        <p:sndAc>
          <p:stSnd>
            <p:snd r:embed="rId2" name="explode.wav"/>
          </p:stSnd>
        </p:sndAc>
      </p:transition>
    </mc:Choice>
    <mc:Fallback>
      <p:transition spd="slow" advClick="0">
        <p:fade/>
        <p:sndAc>
          <p:stSnd>
            <p:snd r:embed="rId2" name="explode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-7.03704E-6 L -5.55556E-7 -7.03704E-6 L -0.02275 0.01018 C -0.02431 0.01087 -0.02604 0.01087 -0.02743 0.01226 C -0.02882 0.01342 -0.03021 0.01504 -0.03195 0.0162 C -0.03403 0.01758 -0.04063 0.01967 -0.04254 0.02036 C -0.0441 0.02152 -0.04532 0.02337 -0.04705 0.0243 C -0.05104 0.02615 -0.05521 0.02661 -0.0592 0.02823 C -0.07014 0.03309 -0.05643 0.02731 -0.06979 0.0324 C -0.07136 0.03286 -0.07275 0.03379 -0.07431 0.03448 C -0.0783 0.03587 -0.08247 0.0368 -0.08646 0.03842 C -0.08941 0.03981 -0.09236 0.04189 -0.09549 0.04258 C -0.09861 0.04328 -0.10157 0.04374 -0.10469 0.04444 C -0.10938 0.04583 -0.11094 0.04675 -0.11528 0.0486 C -0.13091 0.04791 -0.14653 0.04768 -0.16216 0.04652 C -0.16511 0.04629 -0.16979 0.04351 -0.17292 0.04258 C -0.17483 0.04166 -0.17691 0.0412 -0.17882 0.0405 C -0.18038 0.03981 -0.18195 0.03888 -0.18351 0.03842 C -0.18594 0.03772 -0.18854 0.03703 -0.19097 0.03633 C -0.19254 0.03518 -0.19393 0.03333 -0.19549 0.0324 C -0.19792 0.03124 -0.2007 0.03101 -0.20313 0.03032 C -0.20521 0.02985 -0.20712 0.02893 -0.2092 0.02823 C -0.21841 0.02013 -0.20868 0.02777 -0.21979 0.02221 C -0.22188 0.02129 -0.22379 0.01921 -0.22587 0.01828 C -0.22986 0.01643 -0.23403 0.01596 -0.23802 0.01411 L -0.25157 0.00809 L -0.26528 0.00208 C -0.26684 0.00138 -0.26823 0.00046 -0.26979 -7.03704E-6 C -0.28143 -0.00302 -0.27483 -0.00117 -0.28959 -0.00603 C -0.2915 -0.00672 -0.29358 -0.00718 -0.29549 -0.00811 C -0.29861 -0.0095 -0.30157 -0.01135 -0.30469 -0.01204 C -0.30764 -0.01274 -0.31077 -0.0132 -0.31372 -0.01413 C -0.3158 -0.01459 -0.31771 -0.01552 -0.31979 -0.01621 C -0.3224 -0.01691 -0.32483 -0.01737 -0.32743 -0.01806 C -0.32934 -0.01876 -0.33143 -0.01945 -0.33351 -0.02015 C -0.33507 -0.02084 -0.33646 -0.02177 -0.33802 -0.02223 C -0.3415 -0.02316 -0.34514 -0.02339 -0.34861 -0.02431 C -0.3507 -0.02478 -0.35261 -0.0257 -0.35469 -0.02617 C -0.35816 -0.02709 -0.36181 -0.02755 -0.36528 -0.02825 C -0.36788 -0.02894 -0.37032 -0.02964 -0.37292 -0.03033 C -0.37361 -0.03033 -0.39636 -0.03172 -0.40469 -0.02617 C -0.40625 -0.02524 -0.40764 -0.02362 -0.4092 -0.02223 C -0.41216 -0.01066 -0.40868 -0.02154 -0.41528 -0.00996 C -0.41754 -0.00626 -0.41875 -0.0014 -0.42136 0.00208 C -0.42292 0.00416 -0.42448 0.00601 -0.42587 0.00809 C -0.42709 0.00995 -0.42761 0.01249 -0.429 0.01411 C -0.43021 0.01596 -0.43195 0.01689 -0.43351 0.01828 C -0.43959 0.03032 -0.43299 0.0199 -0.44097 0.02638 C -0.44219 0.02731 -0.44288 0.02916 -0.4441 0.03032 C -0.44549 0.03194 -0.44722 0.03286 -0.44861 0.03448 C -0.45035 0.03633 -0.45139 0.03888 -0.45313 0.0405 C -0.45452 0.04166 -0.45625 0.04166 -0.45764 0.04258 C -0.46945 0.05022 -0.45538 0.04351 -0.46684 0.0486 C -0.47396 0.05508 -0.46962 0.05184 -0.48038 0.05671 L -0.4849 0.05879 L -0.4849 0.05879 " pathEditMode="relative" ptsTypes="AAAAAAAAAAAAAAAAAAAAAAAAAAAAAAAAAAAAAAAAAAAAAAAAAAAAAAAA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3" name="圖片 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9418" y="1357745"/>
            <a:ext cx="3366655" cy="4419601"/>
          </a:xfrm>
          <a:prstGeom prst="rect">
            <a:avLst/>
          </a:prstGeom>
        </p:spPr>
      </p:pic>
      <p:sp>
        <p:nvSpPr>
          <p:cNvPr id="4" name="圓角矩形圖說文字 3"/>
          <p:cNvSpPr/>
          <p:nvPr/>
        </p:nvSpPr>
        <p:spPr>
          <a:xfrm>
            <a:off x="5306290" y="1468581"/>
            <a:ext cx="2646218" cy="1814946"/>
          </a:xfrm>
          <a:prstGeom prst="wedgeRoundRectCallout">
            <a:avLst>
              <a:gd name="adj1" fmla="val -61147"/>
              <a:gd name="adj2" fmla="val 46469"/>
              <a:gd name="adj3" fmla="val 16667"/>
            </a:avLst>
          </a:prstGeom>
          <a:solidFill>
            <a:schemeClr val="accent5">
              <a:lumMod val="75000"/>
            </a:schemeClr>
          </a:solidFill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答對了</a:t>
            </a:r>
            <a:r>
              <a:rPr lang="en-US" altLang="zh-TW" sz="40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!</a:t>
            </a:r>
            <a:endParaRPr lang="zh-TW" altLang="en-US" sz="4000"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5" name="圓角矩形 4">
            <a:hlinkClick r:id="" action="ppaction://hlinkshowjump?jump=endshow"/>
          </p:cNvPr>
          <p:cNvSpPr/>
          <p:nvPr/>
        </p:nvSpPr>
        <p:spPr>
          <a:xfrm>
            <a:off x="4904508" y="5373939"/>
            <a:ext cx="2452254" cy="943734"/>
          </a:xfrm>
          <a:prstGeom prst="roundRect">
            <a:avLst/>
          </a:prstGeom>
          <a:gradFill>
            <a:gsLst>
              <a:gs pos="63000">
                <a:srgbClr val="FFC000"/>
              </a:gs>
              <a:gs pos="34000">
                <a:srgbClr val="FFFF00"/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solidFill>
                  <a:schemeClr val="tx1"/>
                </a:solidFill>
              </a:rPr>
              <a:t>再見</a:t>
            </a:r>
            <a:r>
              <a:rPr lang="en-US" altLang="zh-TW" sz="4000" dirty="0" smtClean="0">
                <a:solidFill>
                  <a:schemeClr val="tx1"/>
                </a:solidFill>
              </a:rPr>
              <a:t>!</a:t>
            </a:r>
            <a:endParaRPr lang="zh-TW" altLang="en-US" sz="4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55059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900" advClick="0">
        <p14:warp dir="in"/>
        <p:sndAc>
          <p:stSnd>
            <p:snd r:embed="rId2" name="drumroll.wav"/>
          </p:stSnd>
        </p:sndAc>
      </p:transition>
    </mc:Choice>
    <mc:Fallback>
      <p:transition spd="slow" advClick="0">
        <p:fade/>
        <p:sndAc>
          <p:stSnd>
            <p:snd r:embed="rId2" name="drumroll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101</TotalTime>
  <Words>30</Words>
  <Application>Microsoft Office PowerPoint</Application>
  <PresentationFormat>如螢幕大小 (4:3)</PresentationFormat>
  <Paragraphs>10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文鼎超黑</vt:lpstr>
      <vt:lpstr>新細明體</vt:lpstr>
      <vt:lpstr>Arial</vt:lpstr>
      <vt:lpstr>Calibri</vt:lpstr>
      <vt:lpstr>Calibri Light</vt:lpstr>
      <vt:lpstr>Office 佈景主題</vt:lpstr>
      <vt:lpstr>大家來猜謎</vt:lpstr>
      <vt:lpstr>請問外面在下雨為什麼有人沒撐傘?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大家來猜謎</dc:title>
  <dc:creator>Windows 使用者</dc:creator>
  <cp:lastModifiedBy>Windows 使用者</cp:lastModifiedBy>
  <cp:revision>11</cp:revision>
  <dcterms:created xsi:type="dcterms:W3CDTF">2019-11-11T02:40:17Z</dcterms:created>
  <dcterms:modified xsi:type="dcterms:W3CDTF">2019-11-25T03:11:16Z</dcterms:modified>
</cp:coreProperties>
</file>