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547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082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37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7344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6903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00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47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831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7699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6417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096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E8961-6A5E-462D-A854-823BAD73491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5AB81-AE1E-4BDA-8DCF-AB179D1A3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294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chemeClr val="accent3">
                <a:lumMod val="40000"/>
                <a:lumOff val="60000"/>
              </a:schemeClr>
            </a:gs>
            <a:gs pos="5000">
              <a:schemeClr val="accent3">
                <a:lumMod val="20000"/>
                <a:lumOff val="80000"/>
              </a:schemeClr>
            </a:gs>
            <a:gs pos="45000">
              <a:schemeClr val="accent3">
                <a:lumMod val="60000"/>
                <a:lumOff val="40000"/>
              </a:schemeClr>
            </a:gs>
            <a:gs pos="72000">
              <a:schemeClr val="accent3">
                <a:lumMod val="75000"/>
              </a:schemeClr>
            </a:gs>
            <a:gs pos="92000">
              <a:schemeClr val="accent3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ˋ</a:t>
            </a:r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tx2">
                    <a:lumMod val="10000"/>
                  </a:schemeClr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猜一猜</a:t>
            </a:r>
            <a:endParaRPr lang="zh-TW" altLang="en-US" sz="6600" dirty="0">
              <a:solidFill>
                <a:schemeClr val="tx2">
                  <a:lumMod val="10000"/>
                </a:schemeClr>
              </a:solidFill>
              <a:latin typeface="文鼎中特明" panose="020B0609010101010101" pitchFamily="49" charset="-120"/>
              <a:ea typeface="文鼎中特明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461657" y="5205549"/>
            <a:ext cx="2220686" cy="105809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開始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904623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drape"/>
        <p:sndAc>
          <p:stSnd>
            <p:snd r:embed="rId2" name="suction.wav"/>
          </p:stSnd>
        </p:sndAc>
      </p:transition>
    </mc:Choice>
    <mc:Fallback>
      <p:transition spd="slow" advClick="0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鬼會吃什麼</a:t>
            </a:r>
            <a:r>
              <a:rPr lang="en-US" altLang="zh-TW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?</a:t>
            </a:r>
            <a:r>
              <a:rPr lang="zh-TW" altLang="en-US" dirty="0" smtClean="0"/>
              <a:t>會</a:t>
            </a:r>
            <a:r>
              <a:rPr lang="zh-TW" altLang="en-US" dirty="0" smtClean="0"/>
              <a:t>吃什們</a:t>
            </a:r>
            <a:r>
              <a:rPr lang="zh-TW" altLang="en-US" dirty="0" smtClean="0"/>
              <a:t>？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323704" y="4271551"/>
            <a:ext cx="1711234" cy="101890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空氣</a:t>
            </a:r>
            <a:endParaRPr lang="zh-TW" altLang="en-US" sz="3600" dirty="0"/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5991496" y="4271552"/>
            <a:ext cx="1711234" cy="101890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都不吃</a:t>
            </a:r>
            <a:endParaRPr lang="zh-TW" altLang="en-US" sz="36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533503" y="4271552"/>
            <a:ext cx="1711234" cy="101890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鬼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053438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chemeClr val="accent3">
                <a:lumMod val="60000"/>
                <a:lumOff val="40000"/>
              </a:schemeClr>
            </a:gs>
            <a:gs pos="91000">
              <a:schemeClr val="accent3">
                <a:lumMod val="75000"/>
              </a:schemeClr>
            </a:gs>
            <a:gs pos="83000">
              <a:schemeClr val="accent3">
                <a:lumMod val="60000"/>
                <a:lumOff val="40000"/>
              </a:schemeClr>
            </a:gs>
            <a:gs pos="78000">
              <a:schemeClr val="accent3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772" y="2390504"/>
            <a:ext cx="3008812" cy="3053879"/>
          </a:xfrm>
          <a:prstGeom prst="rect">
            <a:avLst/>
          </a:prstGeom>
        </p:spPr>
      </p:pic>
      <p:sp>
        <p:nvSpPr>
          <p:cNvPr id="5" name="爆炸 2 4"/>
          <p:cNvSpPr/>
          <p:nvPr/>
        </p:nvSpPr>
        <p:spPr>
          <a:xfrm>
            <a:off x="744582" y="705394"/>
            <a:ext cx="4767943" cy="3984172"/>
          </a:xfrm>
          <a:prstGeom prst="irregularSeal2">
            <a:avLst/>
          </a:prstGeom>
          <a:gradFill>
            <a:gsLst>
              <a:gs pos="23000">
                <a:schemeClr val="bg1">
                  <a:lumMod val="95000"/>
                  <a:lumOff val="5000"/>
                </a:schemeClr>
              </a:gs>
              <a:gs pos="70000">
                <a:schemeClr val="bg1">
                  <a:lumMod val="65000"/>
                  <a:lumOff val="35000"/>
                </a:schemeClr>
              </a:gs>
              <a:gs pos="88000">
                <a:schemeClr val="bg1">
                  <a:lumMod val="85000"/>
                  <a:lumOff val="15000"/>
                </a:schemeClr>
              </a:gs>
              <a:gs pos="78000">
                <a:schemeClr val="bg1">
                  <a:lumMod val="95000"/>
                  <a:lumOff val="5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</a:t>
            </a:r>
            <a:endParaRPr lang="zh-TW" altLang="en-US" sz="4800" dirty="0"/>
          </a:p>
        </p:txBody>
      </p:sp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749040" y="5444383"/>
            <a:ext cx="2090057" cy="10478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5266072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7037E-6 L -3.61111E-6 0.00046 L -0.0585 0.00231 C -0.06284 0.00231 -0.08211 0.00509 -0.08732 0.00601 C -0.09045 0.00648 -0.09375 0.0074 -0.09704 0.00764 C -0.10399 0.00879 -0.11041 0.00926 -0.11701 0.00972 C -0.12066 0.01041 -0.12378 0.0118 -0.12708 0.0118 C -0.14878 0.0118 -0.1592 0.01412 -0.17586 0.00764 C -0.17708 0.0074 -0.17847 0.00671 -0.18003 0.00601 C -0.19566 0.00671 -0.21145 0.00694 -0.22708 0.00764 C -0.22951 0.0081 -0.23177 0.00949 -0.2342 0.00972 C -0.23854 0.01064 -0.24288 0.01111 -0.24704 0.0118 C -0.25711 0.0162 -0.24479 0.01088 -0.2585 0.01527 C -0.26024 0.01597 -0.26128 0.01713 -0.26284 0.01736 C -0.27552 0.02129 -0.26718 0.01736 -0.27708 0.02129 C -0.27847 0.02176 -0.28003 0.02268 -0.28142 0.02291 C -0.28524 0.02453 -0.28906 0.02523 -0.29288 0.02708 C -0.29566 0.02824 -0.29843 0.03032 -0.30139 0.03078 L -0.31145 0.03264 C -0.32986 0.04097 -0.31093 0.03287 -0.32708 0.03842 C -0.32864 0.03889 -0.32986 0.03981 -0.33142 0.04027 C -0.33368 0.0412 -0.33611 0.04166 -0.33854 0.04213 L -0.41701 0.04027 C -0.42239 0.04004 -0.43246 0.03588 -0.43715 0.03449 C -0.43993 0.03379 -0.44288 0.03333 -0.44566 0.03264 C -0.44948 0.03171 -0.45329 0.03148 -0.45711 0.03078 C -0.46284 0.02963 -0.4684 0.02754 -0.4743 0.02708 C -0.48107 0.02615 -0.48889 0.02569 -0.49566 0.02291 C -0.49861 0.02222 -0.50139 0.0206 -0.50416 0.01944 C -0.50607 0.01851 -0.50816 0.01828 -0.50989 0.01736 C -0.51284 0.0162 -0.51562 0.01481 -0.51857 0.01365 C -0.52517 0.01088 -0.53194 0.00856 -0.53854 0.00601 C -0.54184 0.00463 -0.54548 0.00439 -0.54861 0.00231 C -0.55191 -0.00024 -0.55503 -0.00301 -0.5585 -0.00533 C -0.56996 -0.01297 -0.56823 -0.00949 -0.58003 -0.01875 C -0.60538 -0.03912 -0.58923 -0.02709 -0.60416 -0.04167 C -0.60694 -0.04422 -0.61007 -0.0463 -0.61284 -0.04931 C -0.61493 -0.05139 -0.61649 -0.05463 -0.61857 -0.05672 C -0.6217 -0.06019 -0.62552 -0.06274 -0.62847 -0.06644 C -0.63073 -0.06899 -0.63229 -0.07292 -0.6342 -0.07593 C -0.64739 -0.09537 -0.63194 -0.07084 -0.64704 -0.09121 C -0.65468 -0.10116 -0.64861 -0.09584 -0.65416 -0.10625 C -0.65538 -0.10857 -0.65729 -0.10996 -0.6585 -0.11204 C -0.65954 -0.11389 -0.66041 -0.11621 -0.66145 -0.11783 C -0.6618 -0.12061 -0.66198 -0.12292 -0.66284 -0.12547 C -0.66857 -0.1426 -0.66597 -0.12709 -0.66996 -0.14445 C -0.67118 -0.14954 -0.67274 -0.15973 -0.67274 -0.15949 C -0.67239 -0.17361 -0.67257 -0.18774 -0.67135 -0.20162 C -0.67118 -0.20486 -0.66927 -0.20787 -0.66857 -0.21111 C -0.66736 -0.21736 -0.66718 -0.22431 -0.66562 -0.2301 C -0.66389 -0.23681 -0.66093 -0.24283 -0.6585 -0.24931 C -0.65711 -0.25301 -0.6559 -0.25695 -0.65416 -0.26065 C -0.63836 -0.29584 -0.65816 -0.25232 -0.64704 -0.27593 C -0.64566 -0.27894 -0.64461 -0.28264 -0.64288 -0.28542 C -0.64132 -0.28774 -0.63889 -0.28889 -0.63715 -0.29098 C -0.63507 -0.29352 -0.63316 -0.2963 -0.63142 -0.29861 C -0.62934 -0.30186 -0.62795 -0.30556 -0.62569 -0.30834 C -0.62309 -0.31135 -0.61979 -0.3132 -0.61701 -0.31574 C -0.60868 -0.32408 -0.61093 -0.32385 -0.60139 -0.33102 C -0.59774 -0.3338 -0.59375 -0.33611 -0.58993 -0.33866 C -0.58663 -0.34144 -0.5835 -0.34422 -0.58003 -0.3463 C -0.57725 -0.34792 -0.57413 -0.34861 -0.57135 -0.35024 C -0.56458 -0.35394 -0.55833 -0.3588 -0.55139 -0.36158 C -0.54809 -0.36274 -0.54461 -0.36389 -0.54132 -0.36528 C -0.53802 -0.3669 -0.53489 -0.36968 -0.53142 -0.37107 C -0.52864 -0.37223 -0.52569 -0.37199 -0.52274 -0.37292 C -0.51944 -0.37408 -0.51614 -0.37593 -0.51284 -0.37686 C -0.50954 -0.37801 -0.50607 -0.37801 -0.50277 -0.37871 C -0.48385 -0.38287 -0.51198 -0.37917 -0.4743 -0.38241 L -0.42135 -0.38056 C -0.41823 -0.38033 -0.40347 -0.37732 -0.4 -0.37686 C -0.39618 -0.37616 -0.39236 -0.3757 -0.38854 -0.37477 C -0.3842 -0.37385 -0.38003 -0.37199 -0.37569 -0.37107 C -0.37187 -0.37037 -0.36805 -0.37037 -0.36423 -0.36922 C -0.35468 -0.3669 -0.34531 -0.3632 -0.33559 -0.36158 C -0.31041 -0.35741 -0.33802 -0.36274 -0.31284 -0.35579 C -0.30954 -0.35486 -0.30607 -0.35486 -0.30295 -0.35394 C -0.29948 -0.35301 -0.29618 -0.35139 -0.29288 -0.35024 C -0.28107 -0.34584 -0.29392 -0.35116 -0.27847 -0.34468 C -0.2717 -0.33866 -0.27586 -0.34144 -0.26562 -0.33704 C -0.26441 -0.33611 -0.26267 -0.33611 -0.26145 -0.33496 C -0.2592 -0.33264 -0.25312 -0.32778 -0.25139 -0.32547 C -0.25017 -0.32385 -0.24982 -0.3213 -0.24878 -0.31968 C -0.2467 -0.3169 -0.24461 -0.31482 -0.24288 -0.31204 C -0.24149 -0.30973 -0.2401 -0.30672 -0.23854 -0.3044 C -0.23732 -0.30232 -0.23541 -0.30093 -0.2342 -0.29861 C -0.23316 -0.2963 -0.23246 -0.29352 -0.23142 -0.29098 C -0.22795 -0.28311 -0.22899 -0.28797 -0.22708 -0.27963 C -0.22604 -0.27454 -0.2243 -0.26436 -0.2243 -0.26412 C -0.22204 -0.23588 -0.2217 -0.24028 -0.22586 -0.20162 C -0.22604 -0.19815 -0.23211 -0.18287 -0.23281 -0.18056 C -0.23489 -0.1757 -0.24149 -0.16019 -0.24566 -0.15394 C -0.24878 -0.14931 -0.25191 -0.14445 -0.25573 -0.14051 L -0.26441 -0.13311 C -0.26562 -0.13172 -0.26701 -0.13033 -0.26857 -0.12917 C -0.27083 -0.12732 -0.27309 -0.125 -0.27586 -0.12338 C -0.28125 -0.12061 -0.28732 -0.11829 -0.29288 -0.11621 C -0.29427 -0.11528 -0.29566 -0.11436 -0.29704 -0.11389 C -0.29948 -0.11343 -0.30191 -0.11297 -0.30416 -0.11204 C -0.30816 -0.11088 -0.3118 -0.1088 -0.31562 -0.10857 L -0.33142 -0.10625 C -0.33663 -0.10486 -0.34323 -0.10301 -0.34861 -0.10255 C -0.35989 -0.10186 -0.37135 -0.10116 -0.38281 -0.10093 C -0.39375 -0.10116 -0.40468 -0.10186 -0.41562 -0.10255 C -0.42604 -0.10348 -0.42274 -0.10486 -0.43281 -0.10857 L -0.43854 -0.11019 C -0.43993 -0.11135 -0.44166 -0.11227 -0.44288 -0.11389 C -0.44757 -0.12153 -0.44687 -0.125 -0.45 -0.13311 C -0.45121 -0.13635 -0.45277 -0.13936 -0.45416 -0.1426 C -0.45468 -0.14561 -0.45503 -0.14885 -0.45573 -0.15209 C -0.45694 -0.1588 -0.45816 -0.15973 -0.45989 -0.16736 C -0.46198 -0.17616 -0.46302 -0.1838 -0.46423 -0.19213 C -0.46389 -0.20741 -0.46944 -0.24167 -0.45989 -0.26065 C -0.45833 -0.26389 -0.45607 -0.2669 -0.45416 -0.27014 C -0.45329 -0.27408 -0.45191 -0.28033 -0.45 -0.28357 C -0.44531 -0.29098 -0.43871 -0.29838 -0.43281 -0.3044 C -0.43142 -0.30579 -0.43003 -0.30718 -0.42847 -0.30834 C -0.42569 -0.30996 -0.41996 -0.31204 -0.41996 -0.31181 C -0.41475 -0.31065 -0.40937 -0.30996 -0.40416 -0.30834 C -0.3993 -0.30649 -0.39201 -0.30232 -0.38715 -0.29861 C -0.38472 -0.29699 -0.38246 -0.29468 -0.38003 -0.29306 C -0.37708 -0.29098 -0.37413 -0.28936 -0.37135 -0.28727 C -0.36892 -0.28542 -0.36666 -0.28334 -0.36423 -0.28149 C -0.36145 -0.27963 -0.35833 -0.27824 -0.35573 -0.27593 C -0.35399 -0.27454 -0.35295 -0.27176 -0.35139 -0.27014 C -0.34913 -0.26783 -0.34652 -0.2669 -0.34427 -0.26436 C -0.3427 -0.26274 -0.34149 -0.26042 -0.33993 -0.2588 C -0.33819 -0.25672 -0.33593 -0.25533 -0.3342 -0.25301 C -0.33211 -0.25 -0.33055 -0.24653 -0.32847 -0.24352 C -0.32482 -0.23843 -0.32066 -0.23403 -0.31701 -0.22824 C -0.31545 -0.225 -0.31336 -0.22176 -0.31145 -0.21875 C -0.3092 -0.21551 -0.30642 -0.2125 -0.30416 -0.20926 C -0.29826 -0.20024 -0.29375 -0.1919 -0.28854 -0.18241 L -0.2842 -0.175 C -0.28281 -0.17246 -0.28125 -0.16991 -0.28003 -0.16736 L -0.27708 -0.16158 C -0.27656 -0.15973 -0.27552 -0.15787 -0.27586 -0.15579 C -0.27604 -0.14699 -0.27691 -0.13797 -0.27847 -0.12917 C -0.28038 -0.12061 -0.28264 -0.12223 -0.28732 -0.11968 C -0.29288 -0.11644 -0.29166 -0.11574 -0.29704 -0.11389 C -0.30104 -0.11297 -0.3092 -0.11111 -0.31284 -0.11019 C -0.32378 -0.11088 -0.33472 -0.11111 -0.34566 -0.11204 C -0.35659 -0.11297 -0.35104 -0.11343 -0.3585 -0.11621 C -0.36302 -0.11736 -0.36701 -0.11783 -0.37135 -0.11968 C -0.39479 -0.13033 -0.36441 -0.11736 -0.3842 -0.12732 C -0.38611 -0.12824 -0.38802 -0.12824 -0.38993 -0.12917 C -0.41875 -0.14283 -0.39566 -0.13149 -0.4085 -0.14051 C -0.42639 -0.15348 -0.41441 -0.14352 -0.4243 -0.15209 C -0.42569 -0.15463 -0.42691 -0.15764 -0.42847 -0.15973 C -0.43802 -0.17246 -0.42812 -0.15394 -0.43559 -0.16922 C -0.43611 -0.17107 -0.43645 -0.17315 -0.43715 -0.175 C -0.43784 -0.17686 -0.43941 -0.17848 -0.43993 -0.18056 C -0.44132 -0.18681 -0.44288 -0.19977 -0.44288 -0.19954 C -0.44236 -0.21042 -0.44218 -0.2213 -0.44132 -0.23195 C -0.44114 -0.23473 -0.44114 -0.2375 -0.43993 -0.23959 C -0.43715 -0.24468 -0.43333 -0.24861 -0.43003 -0.25301 L -0.42569 -0.2588 C -0.42378 -0.26135 -0.42222 -0.26459 -0.41996 -0.26644 C -0.41753 -0.26829 -0.4151 -0.27014 -0.41284 -0.27199 C -0.40989 -0.27454 -0.40746 -0.27801 -0.40416 -0.27963 C -0.39566 -0.28426 -0.39948 -0.28241 -0.39288 -0.28542 C -0.38559 -0.28473 -0.37847 -0.28496 -0.37135 -0.28357 C -0.36927 -0.28311 -0.36753 -0.28102 -0.36562 -0.27963 C -0.35607 -0.27269 -0.36111 -0.27593 -0.35277 -0.26829 C -0.35 -0.26574 -0.34687 -0.26366 -0.34427 -0.26065 C -0.33732 -0.25324 -0.33125 -0.24468 -0.3243 -0.23774 C -0.31666 -0.2301 -0.30885 -0.22269 -0.30139 -0.21482 C -0.29704 -0.21042 -0.28663 -0.19815 -0.28281 -0.19399 C -0.28055 -0.19144 -0.27812 -0.18889 -0.27586 -0.18635 C -0.27378 -0.18449 -0.27135 -0.18311 -0.26996 -0.18056 L -0.26145 -0.16528 C -0.2618 -0.16042 -0.26093 -0.15463 -0.26284 -0.15024 C -0.26857 -0.13611 -0.27118 -0.13912 -0.27847 -0.13311 C -0.28055 -0.13149 -0.28211 -0.12917 -0.2842 -0.12732 C -0.28645 -0.12593 -0.28906 -0.125 -0.29149 -0.12338 C -0.30121 -0.11713 -0.28906 -0.12153 -0.30295 -0.11783 C -0.30468 -0.11644 -0.30642 -0.11389 -0.3085 -0.11389 C -0.31579 -0.11389 -0.32291 -0.11621 -0.33003 -0.11783 C -0.33194 -0.11829 -0.33385 -0.11875 -0.33559 -0.11968 C -0.33871 -0.12153 -0.34132 -0.12385 -0.34427 -0.12547 C -0.34843 -0.12755 -0.35295 -0.12848 -0.35711 -0.13102 C -0.36111 -0.13357 -0.36458 -0.13797 -0.36857 -0.14051 C -0.38836 -0.15394 -0.3901 -0.15394 -0.40711 -0.16158 C -0.41041 -0.16482 -0.41354 -0.16852 -0.41701 -0.17107 C -0.42257 -0.175 -0.42916 -0.17616 -0.4342 -0.18056 C -0.43559 -0.18195 -0.43698 -0.18334 -0.43854 -0.18449 C -0.45121 -0.19399 -0.43802 -0.18287 -0.44861 -0.19213 C -0.44809 -0.19723 -0.44913 -0.20301 -0.44704 -0.20718 C -0.44531 -0.21111 -0.44149 -0.21135 -0.43854 -0.21297 C -0.43489 -0.21505 -0.4309 -0.21574 -0.42708 -0.2169 C -0.41284 -0.21621 -0.39843 -0.21667 -0.3842 -0.21482 C -0.37882 -0.21436 -0.37465 -0.20996 -0.36996 -0.20718 C -0.36857 -0.20672 -0.36701 -0.20602 -0.36562 -0.20533 C -0.36753 -0.20024 -0.36909 -0.19491 -0.37135 -0.19005 C -0.37604 -0.18079 -0.38784 -0.17408 -0.39427 -0.17107 C -0.39704 -0.16991 -0.4 -0.16875 -0.40277 -0.16736 C -0.40573 -0.16574 -0.40833 -0.16274 -0.41145 -0.16158 C -0.41458 -0.16019 -0.41805 -0.16088 -0.42135 -0.15973 C -0.44548 -0.15324 -0.41875 -0.15764 -0.44861 -0.15394 C -0.46892 -0.15463 -0.48958 -0.1544 -0.50989 -0.15579 C -0.51389 -0.15649 -0.51753 -0.1588 -0.52135 -0.15973 L -0.52847 -0.16158 C -0.53003 -0.16274 -0.53125 -0.16436 -0.53281 -0.16528 C -0.5342 -0.16644 -0.53593 -0.16598 -0.53715 -0.16736 C -0.53836 -0.16875 -0.53906 -0.17107 -0.53993 -0.17292 C -0.54045 -0.17547 -0.54149 -0.17801 -0.54132 -0.18056 C -0.54114 -0.18727 -0.53923 -0.21111 -0.53715 -0.22246 C -0.5368 -0.22454 -0.53611 -0.22639 -0.53559 -0.22824 C -0.53507 -0.23149 -0.53524 -0.23473 -0.5342 -0.23774 C -0.53281 -0.2419 -0.52847 -0.24931 -0.52847 -0.24885 C -0.52586 -0.26297 -0.52934 -0.25186 -0.52274 -0.26065 C -0.51493 -0.2713 -0.52291 -0.2669 -0.51284 -0.27014 C -0.5118 -0.27199 -0.51128 -0.27454 -0.50989 -0.27593 C -0.50885 -0.27709 -0.50694 -0.27686 -0.50573 -0.27778 C -0.50416 -0.27894 -0.50295 -0.28102 -0.50139 -0.28149 C -0.49913 -0.28264 -0.49652 -0.28264 -0.49427 -0.28357 C -0.49079 -0.28449 -0.4875 -0.28611 -0.4842 -0.28727 C -0.47083 -0.28658 -0.45746 -0.28797 -0.44427 -0.28542 C -0.44114 -0.28473 -0.43958 -0.2801 -0.43715 -0.27778 C -0.43524 -0.27616 -0.43333 -0.27524 -0.43142 -0.27385 L -0.42135 -0.25486 C -0.42048 -0.25301 -0.41944 -0.25116 -0.41857 -0.24931 L -0.41423 -0.23959 C -0.41041 -0.20926 -0.41614 -0.2463 -0.4085 -0.21875 C -0.40607 -0.20996 -0.40399 -0.20139 -0.40277 -0.19213 C -0.40191 -0.18519 -0.40052 -0.17408 -0.4 -0.16736 C -0.3993 -0.15973 -0.39895 -0.15209 -0.39861 -0.14445 C -0.39948 -0.13056 -0.39965 -0.11644 -0.40139 -0.10255 C -0.40173 -0.10024 -0.40329 -0.09861 -0.40416 -0.09676 C -0.40555 -0.09422 -0.40694 -0.09167 -0.4085 -0.08912 C -0.41128 -0.08496 -0.4151 -0.08056 -0.41857 -0.07778 C -0.42031 -0.07616 -0.42222 -0.07477 -0.4243 -0.07408 C -0.42656 -0.07292 -0.42899 -0.07269 -0.43142 -0.07199 C -0.43368 -0.07014 -0.43593 -0.0676 -0.43854 -0.06644 C -0.44201 -0.06482 -0.45625 -0.06181 -0.46145 -0.06065 C -0.46996 -0.06135 -0.47864 -0.06065 -0.48715 -0.0625 C -0.48975 -0.0632 -0.49184 -0.06644 -0.49427 -0.06829 C -0.49618 -0.06968 -0.49809 -0.07084 -0.5 -0.07199 C -0.50329 -0.07778 -0.50607 -0.08403 -0.50989 -0.08912 C -0.51232 -0.09236 -0.51493 -0.09514 -0.51701 -0.09861 C -0.51927 -0.10232 -0.52083 -0.10649 -0.52274 -0.11019 C -0.52899 -0.12153 -0.53073 -0.12107 -0.53559 -0.13311 C -0.53698 -0.13611 -0.53732 -0.13959 -0.53854 -0.1426 C -0.54635 -0.1632 -0.53975 -0.14028 -0.54566 -0.16343 C -0.54618 -0.16736 -0.54652 -0.17107 -0.54704 -0.175 C -0.54757 -0.17755 -0.54861 -0.17986 -0.54861 -0.18241 C -0.54861 -0.19213 -0.54809 -0.20162 -0.54704 -0.21111 C -0.54618 -0.21991 -0.54166 -0.22894 -0.53854 -0.23588 C -0.5368 -0.23982 -0.53507 -0.24399 -0.53281 -0.24723 C -0.52795 -0.2551 -0.52118 -0.26135 -0.51562 -0.26829 C -0.51215 -0.27246 -0.5092 -0.27732 -0.50573 -0.28149 C -0.50191 -0.28658 -0.49149 -0.29746 -0.48715 -0.3007 C -0.48298 -0.30394 -0.47829 -0.30533 -0.4743 -0.30834 C -0.46232 -0.31667 -0.46545 -0.32084 -0.44861 -0.32547 L -0.4342 -0.32917 C -0.4276 -0.32848 -0.42083 -0.32917 -0.41423 -0.32732 C -0.41198 -0.32662 -0.41041 -0.32338 -0.4085 -0.32153 C -0.40573 -0.31899 -0.40277 -0.31667 -0.4 -0.31389 C -0.37413 -0.2882 -0.41128 -0.32338 -0.38142 -0.29098 C -0.37743 -0.28681 -0.37239 -0.28426 -0.36857 -0.27963 C -0.36475 -0.27524 -0.36215 -0.26899 -0.3585 -0.26436 C -0.34114 -0.24283 -0.34965 -0.25973 -0.33281 -0.23588 C -0.32916 -0.23079 -0.32656 -0.22431 -0.32274 -0.21875 C -0.30503 -0.19329 -0.31458 -0.21436 -0.29878 -0.18635 C -0.29583 -0.18172 -0.29409 -0.17616 -0.29149 -0.17107 C -0.28211 -0.1544 -0.28159 -0.15996 -0.27586 -0.1426 C -0.27291 -0.13473 -0.271 -0.12593 -0.26857 -0.11783 C -0.26753 -0.11459 -0.26562 -0.10857 -0.26562 -0.10811 C -0.26614 -0.09561 -0.26579 -0.08287 -0.26701 -0.07014 C -0.26753 -0.06783 -0.26927 -0.06644 -0.26996 -0.06436 C -0.27222 -0.05834 -0.27118 -0.05139 -0.27708 -0.04723 L -0.28281 -0.04352 C -0.28732 -0.03588 -0.28732 -0.03403 -0.29427 -0.02824 C -0.29687 -0.02593 -0.3 -0.02454 -0.30295 -0.02246 C -0.31041 -0.0169 -0.31076 -0.01482 -0.31996 -0.01111 C -0.33941 -0.00324 -0.33923 -0.00417 -0.35573 -0.00162 C -0.37708 -0.00232 -0.39861 -0.00116 -0.41996 -0.00348 C -0.42639 -0.00417 -0.43229 -0.0088 -0.43854 -0.01111 C -0.47014 -0.02338 -0.43732 -0.00857 -0.4743 -0.02824 C -0.47934 -0.03102 -0.48489 -0.03287 -0.48993 -0.03588 C -0.49635 -0.03982 -0.50243 -0.04468 -0.5085 -0.04931 C -0.51875 -0.05718 -0.52916 -0.06436 -0.53854 -0.07408 C -0.54635 -0.08195 -0.55416 -0.08982 -0.56145 -0.09861 C -0.56927 -0.10857 -0.58142 -0.12547 -0.58715 -0.13681 C -0.59097 -0.14468 -0.59375 -0.15 -0.59704 -0.15787 C -0.6 -0.16459 -0.60052 -0.16736 -0.60277 -0.175 C -0.60225 -0.18704 -0.6026 -0.19908 -0.60139 -0.21111 C -0.60121 -0.21343 -0.59948 -0.21482 -0.59861 -0.2169 C -0.59566 -0.22315 -0.59392 -0.23079 -0.58993 -0.23588 C -0.58142 -0.24723 -0.57274 -0.25926 -0.56284 -0.26829 C -0.54895 -0.28056 -0.53628 -0.2926 -0.51996 -0.3007 L -0.48854 -0.31574 C -0.46996 -0.32477 -0.47534 -0.32315 -0.45573 -0.32917 C -0.44704 -0.33195 -0.43871 -0.33542 -0.43003 -0.33704 C -0.41336 -0.33936 -0.42135 -0.33797 -0.40573 -0.34051 C -0.39566 -0.33936 -0.38559 -0.33959 -0.37569 -0.33704 C -0.37361 -0.33635 -0.37274 -0.33311 -0.37135 -0.33102 C -0.36545 -0.32199 -0.3684 -0.3257 -0.36423 -0.31574 C -0.36336 -0.31389 -0.36232 -0.31204 -0.36145 -0.31019 C -0.36007 -0.30324 -0.35937 -0.30024 -0.3585 -0.29306 C -0.3559 -0.27246 -0.35833 -0.28658 -0.35573 -0.27199 C -0.35659 -0.24653 -0.35659 -0.22107 -0.3585 -0.19584 C -0.35902 -0.18936 -0.36111 -0.18311 -0.36284 -0.17686 C -0.36823 -0.15579 -0.37204 -0.14746 -0.38281 -0.12732 C -0.38524 -0.12292 -0.38732 -0.11829 -0.38993 -0.11389 C -0.39687 -0.10301 -0.41493 -0.08357 -0.42135 -0.07963 C -0.42569 -0.07709 -0.42986 -0.07454 -0.4342 -0.07199 C -0.43802 -0.06991 -0.44201 -0.06852 -0.44566 -0.06644 C -0.44861 -0.06459 -0.45121 -0.06204 -0.45416 -0.06065 C -0.45833 -0.0588 -0.46284 -0.05834 -0.46701 -0.05672 C -0.48628 -0.04954 -0.46111 -0.05602 -0.48281 -0.05116 C -0.49479 -0.05186 -0.50677 -0.05116 -0.51857 -0.05301 C -0.52135 -0.05348 -0.52326 -0.05695 -0.52569 -0.0588 C -0.5276 -0.06019 -0.52951 -0.06111 -0.53142 -0.0625 C -0.53333 -0.06412 -0.53507 -0.06667 -0.53715 -0.06829 C -0.53941 -0.06991 -0.54184 -0.07084 -0.54427 -0.07199 C -0.54566 -0.07454 -0.54687 -0.07732 -0.54861 -0.07963 C -0.55034 -0.08241 -0.5526 -0.08449 -0.55416 -0.08727 C -0.55538 -0.08912 -0.56319 -0.10533 -0.56423 -0.10857 C -0.56579 -0.11297 -0.56909 -0.12917 -0.56996 -0.13311 C -0.57274 -0.1625 -0.57257 -0.1551 -0.56996 -0.20162 C -0.56961 -0.20857 -0.56875 -0.21574 -0.56701 -0.22246 C -0.56527 -0.22986 -0.56215 -0.23635 -0.55989 -0.24352 C -0.55781 -0.25047 -0.55677 -0.25811 -0.55416 -0.26436 C -0.5493 -0.27778 -0.53993 -0.29329 -0.53281 -0.3044 C -0.52343 -0.31922 -0.51701 -0.32848 -0.50573 -0.34051 C -0.50069 -0.3463 -0.49548 -0.35139 -0.48993 -0.35579 C -0.47829 -0.36482 -0.46632 -0.37269 -0.45416 -0.38056 C -0.44913 -0.38403 -0.44392 -0.38774 -0.43854 -0.39005 C -0.42309 -0.39699 -0.41805 -0.40024 -0.40139 -0.40348 C -0.39531 -0.40463 -0.38906 -0.40463 -0.38281 -0.40533 C -0.36666 -0.40417 -0.35034 -0.40463 -0.3342 -0.40162 C -0.33003 -0.40093 -0.32656 -0.39653 -0.32274 -0.39399 C -0.31857 -0.39098 -0.31406 -0.38797 -0.30989 -0.38449 C -0.30086 -0.37686 -0.28958 -0.36505 -0.28142 -0.35579 C -0.27586 -0.34954 -0.25711 -0.32709 -0.25295 -0.31968 C -0.2427 -0.30255 -0.23281 -0.28496 -0.2243 -0.26644 C -0.22066 -0.25811 -0.21649 -0.25 -0.21284 -0.24167 C -0.20503 -0.22269 -0.19878 -0.20463 -0.19288 -0.18449 C -0.19045 -0.1757 -0.18767 -0.1669 -0.18559 -0.15787 C -0.18281 -0.14399 -0.18038 -0.12269 -0.17847 -0.10857 C -0.17621 -0.07084 -0.17586 -0.0801 -0.18003 -0.02639 C -0.18038 -0.02061 -0.18142 -0.01482 -0.18281 -0.00926 C -0.18732 0.0081 -0.18698 0.00277 -0.19427 0.01365 C -0.19635 0.01643 -0.19774 0.02037 -0.2 0.02291 C -0.20972 0.03518 -0.22239 0.04861 -0.23559 0.0537 L -0.24566 0.0574 C -0.24948 0.05879 -0.25329 0.05972 -0.25711 0.06134 C -0.27743 0.06921 -0.26232 0.06574 -0.28142 0.06898 L -0.35139 0.06689 C -0.36319 0.06551 -0.37465 0.06111 -0.38559 0.05555 C -0.40416 0.04606 -0.42343 0.03819 -0.44132 0.02708 C -0.46666 0.01111 -0.47343 0.00764 -0.5 -0.01297 C -0.52309 -0.03102 -0.54652 -0.04815 -0.56857 -0.06829 C -0.59236 -0.08982 -0.61805 -0.10811 -0.63993 -0.13311 C -0.67656 -0.17431 -0.71128 -0.20857 -0.73975 -0.26065 C -0.74357 -0.2676 -0.74809 -0.27408 -0.75121 -0.28149 C -0.75434 -0.28866 -0.75625 -0.29676 -0.75833 -0.3044 C -0.76041 -0.31227 -0.76545 -0.33704 -0.76684 -0.34468 C -0.76823 -0.36158 -0.77014 -0.37639 -0.76684 -0.39399 C -0.7658 -0.40024 -0.7618 -0.4051 -0.75972 -0.41111 C -0.75798 -0.41621 -0.75746 -0.42153 -0.75555 -0.42639 C -0.75364 -0.43102 -0.75069 -0.43519 -0.74843 -0.43959 C -0.74583 -0.44468 -0.74409 -0.45024 -0.74114 -0.4551 C -0.73836 -0.45926 -0.72309 -0.47477 -0.71979 -0.47801 C -0.71093 -0.48565 -0.70243 -0.49514 -0.6927 -0.50047 C -0.65902 -0.51945 -0.69218 -0.50139 -0.6585 -0.51783 C -0.63784 -0.52755 -0.6434 -0.52732 -0.62274 -0.53287 C -0.60972 -0.53658 -0.58281 -0.54074 -0.57274 -0.54236 C -0.55208 -0.54144 -0.53889 -0.54468 -0.52135 -0.53681 C -0.51371 -0.53334 -0.49861 -0.52524 -0.49861 -0.525 C -0.46649 -0.48982 -0.51527 -0.54352 -0.48003 -0.50625 C -0.47413 -0.50024 -0.4677 -0.49468 -0.46284 -0.48727 C -0.45711 -0.47848 -0.45052 -0.47037 -0.44566 -0.46065 C -0.43871 -0.44653 -0.43507 -0.44005 -0.42847 -0.42246 C -0.42708 -0.41875 -0.42552 -0.41505 -0.4243 -0.41111 C -0.42291 -0.40695 -0.41927 -0.39051 -0.41857 -0.38635 C -0.41788 -0.38287 -0.41753 -0.37871 -0.41701 -0.37477 C -0.41666 -0.37199 -0.41614 -0.36852 -0.41562 -0.36528 C -0.41614 -0.35718 -0.41632 -0.32315 -0.42135 -0.30834 C -0.42239 -0.30533 -0.42448 -0.30348 -0.42569 -0.3007 C -0.43177 -0.28565 -0.42743 -0.29005 -0.4342 -0.27778 C -0.43645 -0.27385 -0.43923 -0.27037 -0.44132 -0.26644 C -0.44392 -0.26135 -0.44548 -0.25556 -0.44861 -0.25116 C -0.45034 -0.24838 -0.45347 -0.24769 -0.45573 -0.24537 C -0.46319 -0.23704 -0.46562 -0.2294 -0.4743 -0.22246 C -0.48159 -0.21667 -0.48975 -0.21297 -0.49704 -0.20718 C -0.50781 -0.19908 -0.5085 -0.19769 -0.52135 -0.19213 C -0.52621 -0.18982 -0.55191 -0.18287 -0.55277 -0.18241 L -0.5743 -0.18056 C -0.5809 -0.18125 -0.58767 -0.18172 -0.59427 -0.18241 C -0.59566 -0.18287 -0.59704 -0.1838 -0.59861 -0.18449 C -0.60034 -0.18519 -0.60225 -0.18565 -0.60416 -0.18635 C -0.60711 -0.18936 -0.61389 -0.19537 -0.61562 -0.19977 C -0.61614 -0.2007 -0.61857 -0.22061 -0.61857 -0.22037 C -0.6177 -0.22871 -0.61753 -0.23959 -0.61423 -0.24723 C -0.6 -0.28056 -0.60468 -0.26899 -0.58854 -0.28912 C -0.56892 -0.31366 -0.58211 -0.30139 -0.55711 -0.32547 C -0.52673 -0.35463 -0.52204 -0.35672 -0.47847 -0.38056 C -0.45034 -0.39607 -0.45156 -0.39653 -0.41857 -0.40926 C -0.4125 -0.41181 -0.40625 -0.41343 -0.4 -0.41482 C -0.38611 -0.41806 -0.37118 -0.41945 -0.35711 -0.42061 C -0.34427 -0.41945 -0.33107 -0.42084 -0.31857 -0.41667 C -0.31458 -0.41551 -0.30746 -0.40116 -0.30573 -0.39584 C -0.30086 -0.38195 -0.30121 -0.37871 -0.29878 -0.36343 C -0.29062 -0.31899 -0.30086 -0.37963 -0.29288 -0.33102 C -0.2901 -0.29028 -0.28941 -0.28866 -0.29288 -0.22824 C -0.29323 -0.22223 -0.29566 -0.2169 -0.29704 -0.21111 C -0.30295 -0.18704 -0.29895 -0.19653 -0.3085 -0.175 C -0.31753 -0.1544 -0.31284 -0.16528 -0.32274 -0.14815 C -0.32569 -0.14352 -0.32777 -0.13727 -0.33142 -0.13311 C -0.33802 -0.125 -0.34496 -0.11736 -0.35277 -0.11204 C -0.35972 -0.10741 -0.36406 -0.1044 -0.37135 -0.10093 C -0.38003 -0.0963 -0.38576 -0.09445 -0.39427 -0.09121 L -0.41857 -0.09306 C -0.42448 -0.09537 -0.42743 -0.10533 -0.43003 -0.11204 C -0.43472 -0.13704 -0.43316 -0.12547 -0.42708 -0.17686 C -0.42639 -0.18218 -0.42465 -0.18727 -0.42274 -0.19213 C -0.42048 -0.19815 -0.41701 -0.20348 -0.41423 -0.20926 C -0.41163 -0.21482 -0.40989 -0.22107 -0.40711 -0.22639 C -0.40086 -0.23797 -0.39288 -0.24653 -0.38559 -0.25672 C -0.38177 -0.2625 -0.37847 -0.26899 -0.3743 -0.27385 C -0.37118 -0.27778 -0.36736 -0.2801 -0.36423 -0.28357 C -0.36024 -0.28774 -0.35694 -0.29306 -0.35277 -0.29676 C -0.34965 -0.29977 -0.346 -0.30186 -0.34288 -0.3044 C -0.34027 -0.30672 -0.33819 -0.30973 -0.33559 -0.31204 C -0.33385 -0.31366 -0.33194 -0.31505 -0.33003 -0.31574 C -0.32534 -0.3176 -0.31562 -0.31968 -0.31562 -0.31945 C -0.31302 -0.31899 -0.30607 -0.31829 -0.30416 -0.31389 C -0.30295 -0.31111 -0.30364 -0.30741 -0.30295 -0.3044 C -0.30225 -0.30232 -0.30086 -0.3007 -0.3 -0.29861 C -0.29774 -0.2926 -0.29427 -0.27963 -0.29427 -0.2794 C -0.29114 -0.25486 -0.29114 -0.26019 -0.29566 -0.21875 C -0.29722 -0.20463 -0.3026 -0.19954 -0.3085 -0.1882 C -0.31128 -0.18334 -0.31284 -0.17755 -0.31562 -0.17292 C -0.31909 -0.16736 -0.32343 -0.1632 -0.32708 -0.15787 C -0.33871 -0.14121 -0.33819 -0.1382 -0.35277 -0.12547 C -0.36302 -0.11644 -0.37378 -0.1088 -0.3842 -0.10093 C -0.39045 -0.09584 -0.40486 -0.08519 -0.41145 -0.08149 C -0.41562 -0.07917 -0.41979 -0.07732 -0.4243 -0.07593 C -0.42708 -0.07477 -0.43003 -0.07454 -0.43281 -0.07408 C -0.43715 -0.07199 -0.43923 -0.07014 -0.44427 -0.07408 C -0.44566 -0.075 -0.44618 -0.07778 -0.44704 -0.07963 C -0.44618 -0.09121 -0.446 -0.10301 -0.44427 -0.11389 C -0.44357 -0.11829 -0.44149 -0.12176 -0.43993 -0.12547 C -0.43368 -0.13982 -0.43003 -0.1463 -0.42135 -0.15973 C -0.39132 -0.20672 -0.40503 -0.18681 -0.36423 -0.22824 C -0.35746 -0.23519 -0.35173 -0.24399 -0.34427 -0.24931 C -0.33038 -0.25926 -0.3177 -0.27246 -0.30295 -0.27963 C -0.29774 -0.28218 -0.29218 -0.28426 -0.28732 -0.28727 C -0.28264 -0.29005 -0.27899 -0.29422 -0.2743 -0.29676 C -0.27066 -0.29885 -0.26666 -0.29931 -0.26284 -0.3007 C -0.26128 -0.30116 -0.25989 -0.30186 -0.2585 -0.30255 C -0.25711 -0.30186 -0.2552 -0.30209 -0.25416 -0.3007 C -0.25295 -0.29861 -0.25312 -0.29561 -0.25295 -0.29306 C -0.25225 -0.28866 -0.25191 -0.28426 -0.25139 -0.27963 C -0.2493 -0.23334 -0.24878 -0.23542 -0.25295 -0.175 C -0.25347 -0.16528 -0.25555 -0.15579 -0.25711 -0.1463 C -0.26753 -0.08496 -0.26128 -0.11667 -0.27274 -0.07408 C -0.27847 -0.05348 -0.27517 -0.06135 -0.28142 -0.04352 C -0.2842 -0.03588 -0.28576 -0.03079 -0.28993 -0.02454 C -0.29982 -0.00996 -0.29461 -0.01528 -0.30416 -0.01111 C -0.30711 -0.00996 -0.31284 -0.00764 -0.31284 -0.00718 C -0.31371 -0.01065 -0.3151 -0.01343 -0.31562 -0.0169 C -0.31875 -0.03473 -0.31684 -0.06829 -0.31562 -0.07963 C -0.31475 -0.08889 -0.31302 -0.09815 -0.30989 -0.10625 C -0.30711 -0.11389 -0.30399 -0.12153 -0.30139 -0.12917 C -0.3 -0.13357 -0.29878 -0.1382 -0.29704 -0.1426 C -0.296 -0.14561 -0.29114 -0.15371 -0.28993 -0.15579 C -0.28802 -0.15973 -0.28177 -0.17084 -0.2842 -0.16736 C -0.28559 -0.16528 -0.28732 -0.16366 -0.28854 -0.16158 C -0.29566 -0.15047 -0.28628 -0.16135 -0.29704 -0.14815 C -0.2993 -0.14561 -0.30191 -0.14352 -0.30416 -0.14051 C -0.30573 -0.13912 -0.30711 -0.13681 -0.3085 -0.13496 C -0.31128 -0.13218 -0.31441 -0.13033 -0.31701 -0.12732 C -0.32204 -0.12269 -0.32673 -0.11736 -0.33142 -0.11204 C -0.3335 -0.10973 -0.33507 -0.10672 -0.33715 -0.1044 C -0.33836 -0.10301 -0.33993 -0.10209 -0.34132 -0.10093 C -0.34566 -0.0963 -0.35 -0.09167 -0.35416 -0.08727 C -0.35607 -0.08542 -0.35833 -0.0838 -0.35989 -0.08149 C -0.36527 -0.07454 -0.36232 -0.07662 -0.36857 -0.07408 C -0.36996 -0.07199 -0.37118 -0.06991 -0.37274 -0.06829 C -0.37656 -0.06412 -0.3809 -0.06135 -0.3842 -0.05672 C -0.38559 -0.05486 -0.3868 -0.05255 -0.38854 -0.05116 C -0.39687 -0.04352 -0.40312 -0.04121 -0.40989 -0.03218 C -0.41111 -0.03056 -0.41145 -0.02778 -0.41284 -0.02639 C -0.41632 -0.02199 -0.42048 -0.01875 -0.4243 -0.01482 C -0.42621 -0.01297 -0.42864 -0.01181 -0.43003 -0.00926 C -0.43507 0.00092 -0.4302 -0.00718 -0.43854 0.00231 C -0.4401 0.00393 -0.44132 0.00625 -0.44288 0.00764 C -0.44461 0.00995 -0.44687 0.01111 -0.44861 0.01365 C -0.45017 0.01597 -0.45121 0.01875 -0.45277 0.02129 C -0.45416 0.02338 -0.4559 0.02476 -0.45711 0.02708 C -0.46649 0.04444 -0.45312 0.02523 -0.46423 0.04027 C -0.46475 0.04213 -0.4651 0.04398 -0.46562 0.04606 C -0.46649 0.04861 -0.4677 0.05092 -0.46857 0.0537 C -0.46927 0.05578 -0.46944 0.05879 -0.46996 0.06134 C -0.47031 0.06319 -0.471 0.06504 -0.47135 0.06689 C -0.47395 0.07916 -0.47239 0.07615 -0.47569 0.09375 C -0.4776 0.10439 -0.47673 0.09861 -0.47847 0.11088 C -0.4776 0.13055 -0.47691 0.15023 -0.47569 0.1699 C -0.47534 0.1743 -0.475 0.1787 -0.4743 0.1831 C -0.4717 0.19652 -0.47187 0.18912 -0.46701 0.20023 C -0.4592 0.21921 -0.47118 0.19976 -0.4585 0.225 C -0.45573 0.23055 -0.45555 0.23194 -0.45139 0.23657 C -0.45 0.23796 -0.44843 0.23889 -0.44704 0.24027 C -0.43437 0.25439 -0.44965 0.24143 -0.43142 0.25555 C -0.42534 0.26759 -0.43281 0.25555 -0.42135 0.26319 C -0.41961 0.26435 -0.41875 0.26736 -0.41701 0.26875 C -0.41163 0.27314 -0.40486 0.275 -0.4 0.28032 C -0.39218 0.28842 -0.39253 0.28912 -0.38281 0.2956 C -0.38055 0.29699 -0.37795 0.29768 -0.37569 0.2993 C -0.36823 0.30439 -0.36823 0.30671 -0.35989 0.31064 C -0.35764 0.3118 -0.3552 0.31203 -0.35277 0.3125 C -0.35034 0.31458 -0.34809 0.31643 -0.34566 0.31828 C -0.34427 0.31967 -0.34288 0.32106 -0.34132 0.32222 C -0.3401 0.32314 -0.33854 0.32314 -0.33715 0.32407 C -0.31961 0.33402 -0.34149 0.32222 -0.32708 0.33171 C -0.32569 0.33264 -0.32413 0.33264 -0.32274 0.33356 C -0.32135 0.33472 -0.32014 0.33657 -0.31857 0.3375 C -0.31232 0.34074 -0.31406 0.3375 -0.3085 0.3412 C -0.29739 0.34838 -0.31076 0.34189 -0.3 0.34699 C -0.29878 0.34814 -0.29722 0.35 -0.29566 0.35069 C -0.29357 0.35185 -0.29079 0.35185 -0.28854 0.35254 C -0.28732 0.35301 -0.28576 0.35393 -0.2842 0.35463 C -0.28038 0.35601 -0.27274 0.35833 -0.27274 0.35833 C -0.26475 0.36551 -0.27274 0.35949 -0.26145 0.36412 C -0.25885 0.36481 -0.25659 0.36689 -0.25416 0.36782 C -0.2335 0.37708 -0.25347 0.36759 -0.23732 0.37361 C -0.2342 0.37476 -0.23142 0.37639 -0.22847 0.37731 C -0.22621 0.37824 -0.22378 0.37847 -0.22135 0.37939 C -0.21805 0.38032 -0.21475 0.38171 -0.21145 0.3831 C -0.20625 0.38518 -0.20086 0.38773 -0.19566 0.39074 C -0.18941 0.39444 -0.18889 0.39629 -0.18142 0.39838 C -0.17656 0.39976 -0.17326 0.40046 -0.16857 0.40208 C -0.16701 0.40277 -0.16562 0.40347 -0.16441 0.40416 C -0.16145 0.40509 -0.15399 0.4074 -0.15139 0.40787 C -0.14566 0.40879 -0.13993 0.40926 -0.1342 0.40972 C -0.13142 0.41041 -0.12864 0.4118 -0.12586 0.4118 C -0.11961 0.4118 -0.11336 0.4118 -0.10711 0.40972 C -0.09618 0.40625 -0.09687 0.40254 -0.08993 0.39444 C -0.08732 0.3912 -0.08316 0.38796 -0.08003 0.38495 C -0.07378 0.36875 -0.08107 0.38426 -0.07274 0.37361 C -0.07118 0.37129 -0.07014 0.36828 -0.06857 0.36597 C -0.06718 0.36365 -0.06545 0.36226 -0.06441 0.36018 C -0.05434 0.34421 -0.06961 0.36551 -0.05711 0.34884 C -0.05659 0.34699 -0.05642 0.3449 -0.05573 0.34305 C -0.05399 0.33889 -0.05104 0.33611 -0.05 0.33171 C -0.04635 0.31736 -0.05121 0.33495 -0.04566 0.32014 C -0.04496 0.31851 -0.04479 0.31643 -0.04427 0.31458 C -0.0434 0.31134 -0.04253 0.30787 -0.04132 0.30486 C -0.0401 0.30139 -0.03836 0.29884 -0.03715 0.2956 C -0.03507 0.29051 -0.03281 0.28564 -0.03142 0.28032 C -0.03038 0.27639 -0.0302 0.27199 -0.02847 0.26875 C -0.0276 0.26666 -0.02639 0.26527 -0.02569 0.26319 C -0.01892 0.24259 -0.02639 0.25902 -0.01996 0.24606 C -0.01892 0.24213 -0.01875 0.23796 -0.01701 0.23449 C -0.01614 0.23264 -0.01493 0.23101 -0.01423 0.22893 C -0.00746 0.20856 -0.01493 0.22453 -0.0085 0.2118 C -0.00746 0.20625 -0.0059 0.19722 -0.00416 0.19259 L -0.00139 0.18495 C 0.00122 0.16389 -0.00208 0.18125 0.00296 0.16782 C 0.00365 0.1662 0.00434 0.16226 0.00434 0.1625 L 0.03299 -0.08542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788" y="-6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931920" y="5048795"/>
            <a:ext cx="2220686" cy="105809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再見</a:t>
            </a:r>
            <a:endParaRPr lang="zh-TW" altLang="en-US" sz="3600" dirty="0"/>
          </a:p>
        </p:txBody>
      </p:sp>
      <p:sp>
        <p:nvSpPr>
          <p:cNvPr id="3" name="圓角矩形圖說文字 2"/>
          <p:cNvSpPr/>
          <p:nvPr/>
        </p:nvSpPr>
        <p:spPr>
          <a:xfrm>
            <a:off x="2370908" y="600891"/>
            <a:ext cx="2671355" cy="170963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答對</a:t>
            </a:r>
            <a:endParaRPr lang="zh-TW" altLang="en-US" sz="8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69" y="2460750"/>
            <a:ext cx="2933264" cy="327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9984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1111E-6 L 2.77778E-6 -1.11111E-6 C 0.01024 -0.00277 0.02431 -0.00694 0.0342 -0.00763 L 0.05851 -0.00949 L 0.12847 -0.00763 C 0.13246 -0.0074 0.13611 -0.00625 0.13993 -0.00578 L 0.15278 -0.0037 L 0.16562 -1.11111E-6 C 0.16944 0.00116 0.17326 0.00278 0.17708 0.00371 C 0.18038 0.00463 0.18385 0.00487 0.18715 0.00579 C 0.19045 0.00672 0.19375 0.00857 0.19705 0.0095 C 0.20417 0.01181 0.20608 0.01088 0.21285 0.01343 C 0.2158 0.01436 0.21858 0.01621 0.22135 0.01713 C 0.24149 0.02385 0.22205 0.01551 0.2342 0.02107 L 0.36424 0.01713 C 0.43333 0.01413 0.33785 0.01598 0.42569 0.01343 L 0.57708 0.0095 C 0.57812 0.00695 0.57934 0.00463 0.58003 0.00186 C 0.5816 -0.0037 0.58229 -0.00995 0.58437 -0.01527 L 0.58715 -0.02291 C 0.5901 -0.03819 0.58802 -0.028 0.59427 -0.05324 C 0.59531 -0.05717 0.59531 -0.06157 0.59722 -0.06481 C 0.59861 -0.06736 0.60035 -0.06967 0.60139 -0.07245 C 0.60434 -0.07939 0.60417 -0.0824 0.60573 -0.08958 C 0.6066 -0.09328 0.60903 -0.10208 0.61007 -0.10486 C 0.61076 -0.10671 0.61198 -0.10856 0.61285 -0.11041 C 0.61337 -0.11435 0.61371 -0.11805 0.61424 -0.12199 C 0.61458 -0.12384 0.61528 -0.12569 0.6158 -0.12754 C 0.61667 -0.13194 0.61753 -0.13657 0.61858 -0.14097 C 0.61944 -0.14467 0.62083 -0.14837 0.62153 -0.15231 C 0.62187 -0.15555 0.62222 -0.15879 0.62292 -0.1618 C 0.625 -0.17268 0.62396 -0.16226 0.62569 -0.17523 C 0.62639 -0.17962 0.62639 -0.18425 0.62708 -0.18865 C 0.62778 -0.19259 0.62899 -0.19629 0.63003 -0.2 C 0.63351 -0.21365 0.62934 -0.19652 0.63281 -0.21342 C 0.63333 -0.21527 0.63403 -0.21712 0.63437 -0.21898 C 0.63507 -0.22384 0.63663 -0.23958 0.63715 -0.24375 C 0.63767 -0.25972 0.63785 -0.27546 0.63854 -0.29143 C 0.63871 -0.29467 0.63976 -0.29768 0.6401 -0.30092 C 0.6408 -0.31041 0.64045 -0.32013 0.64149 -0.32962 C 0.64184 -0.33402 0.64358 -0.33842 0.64427 -0.34282 C 0.64496 -0.34722 0.64531 -0.35162 0.64566 -0.35625 C 0.64635 -0.36319 0.64653 -0.37013 0.64722 -0.37708 C 0.64757 -0.38171 0.64826 -0.38611 0.64861 -0.3905 C 0.65087 -0.41458 0.64878 -0.39976 0.65139 -0.41712 C 0.64861 -0.42037 0.64635 -0.42476 0.64288 -0.42662 C 0.64115 -0.42754 0.63906 -0.42546 0.63715 -0.42476 C 0.63142 -0.42245 0.62569 -0.41967 0.61996 -0.41712 C 0.61858 -0.41643 0.61701 -0.4162 0.6158 -0.41527 C 0.60868 -0.41041 0.61198 -0.41226 0.60573 -0.40949 C 0.59896 -0.40046 0.60312 -0.40532 0.59288 -0.39629 C 0.59149 -0.3949 0.5901 -0.39328 0.58854 -0.39236 C 0.58628 -0.3912 0.58368 -0.39004 0.58142 -0.38865 C 0.57986 -0.3875 0.57882 -0.38564 0.57708 -0.38472 C 0.57396 -0.3831 0.57049 -0.38217 0.56719 -0.38101 C 0.5658 -0.38032 0.56441 -0.37962 0.56285 -0.37893 C 0.56094 -0.37824 0.55903 -0.378 0.55712 -0.37708 C 0.55469 -0.37615 0.55243 -0.3743 0.55 -0.37337 C 0.54809 -0.37245 0.54618 -0.37222 0.54427 -0.37152 C 0.54149 -0.37037 0.53871 -0.36851 0.53576 -0.36759 C 0.52187 -0.36296 0.53924 -0.36875 0.52292 -0.36388 C 0.52101 -0.36319 0.5191 -0.3625 0.51719 -0.3618 C 0.51424 -0.36111 0.51146 -0.36087 0.50851 -0.35995 C 0.50712 -0.35949 0.50573 -0.35856 0.50434 -0.3581 C 0.50139 -0.35717 0.49861 -0.35694 0.49566 -0.35625 C 0.49375 -0.35578 0.49201 -0.35486 0.48993 -0.35416 C 0.48767 -0.35347 0.48524 -0.35324 0.48281 -0.35231 C 0.48142 -0.35185 0.48003 -0.35092 0.47865 -0.35046 C 0.47483 -0.34907 0.47101 -0.34768 0.46719 -0.34675 C 0.45816 -0.34421 0.46233 -0.3456 0.45434 -0.34282 C 0.44618 -0.33564 0.4533 -0.34074 0.43854 -0.33703 C 0.43715 -0.3368 0.43576 -0.33564 0.43437 -0.33518 C 0.43194 -0.33449 0.42951 -0.33379 0.42708 -0.33333 L 0.41007 -0.32962 C 0.40712 -0.32893 0.40434 -0.32824 0.40139 -0.32754 L 0.39149 -0.32569 C 0.38958 -0.32453 0.38767 -0.32268 0.38576 -0.32199 C 0.38194 -0.32013 0.37431 -0.31805 0.37431 -0.31805 C 0.36753 -0.31203 0.37049 -0.31643 0.36719 -0.30277 L 0.3658 -0.29722 C 0.36528 -0.29328 0.36493 -0.28958 0.36424 -0.28564 C 0.36389 -0.2831 0.36302 -0.28078 0.36285 -0.278 C 0.36215 -0.26921 0.36198 -0.26041 0.36146 -0.25138 C 0.36389 -0.08703 0.36094 -0.20787 0.36424 -0.12962 C 0.36771 -0.04722 0.36371 -0.1155 0.36719 -0.07615 C 0.36771 -0.0699 0.36788 -0.06342 0.36858 -0.05717 C 0.36875 -0.05509 0.36858 -0.05185 0.36996 -0.05138 C 0.38125 -0.04907 0.39288 -0.05023 0.40434 -0.04953 L 0.46424 -0.05138 C 0.46632 -0.05162 0.46806 -0.053 0.46996 -0.05324 C 0.47431 -0.05416 0.47865 -0.05462 0.48281 -0.05532 C 0.48437 -0.05578 0.48576 -0.05671 0.48715 -0.05717 C 0.49514 -0.05972 0.49931 -0.05972 0.50851 -0.06087 L 0.52153 -0.06296 C 0.52986 -0.06851 0.52517 -0.06574 0.53576 -0.07037 L 0.5401 -0.07245 L 0.54427 -0.0743 C 0.55677 -0.09097 0.54097 -0.0706 0.55295 -0.08379 C 0.56389 -0.09606 0.55087 -0.08379 0.56146 -0.09328 C 0.56233 -0.09513 0.56302 -0.09745 0.56424 -0.09907 C 0.56545 -0.10069 0.56753 -0.10115 0.56858 -0.10277 C 0.56996 -0.10509 0.57031 -0.1081 0.57153 -0.11041 C 0.57274 -0.11319 0.57431 -0.1155 0.57569 -0.11805 L 0.58003 -0.13518 L 0.58142 -0.14097 L 0.58281 -0.14675 C 0.58246 -0.15925 0.58246 -0.17222 0.58142 -0.18472 C 0.58108 -0.18865 0.57969 -0.19236 0.57865 -0.19629 C 0.57656 -0.203 0.57552 -0.20717 0.57292 -0.21342 C 0.57205 -0.21527 0.57083 -0.21689 0.56996 -0.21898 C 0.56615 -0.22939 0.57222 -0.2206 0.56424 -0.2324 C 0.56215 -0.23564 0.5592 -0.23842 0.55712 -0.24189 C 0.5559 -0.24421 0.55573 -0.24745 0.55434 -0.24953 C 0.55312 -0.25138 0.55121 -0.25162 0.55 -0.25324 C 0.54826 -0.25555 0.54757 -0.25879 0.54566 -0.26087 C 0.54323 -0.26388 0.5401 -0.26597 0.53715 -0.26851 L 0.53281 -0.27245 C 0.5276 -0.27106 0.52222 -0.2706 0.51719 -0.26851 C 0.51545 -0.26782 0.51441 -0.26597 0.51285 -0.26481 C 0.51111 -0.26342 0.50885 -0.2625 0.50712 -0.26087 C 0.49566 -0.25069 0.50399 -0.25671 0.49566 -0.24768 C 0.49444 -0.24606 0.49288 -0.24513 0.49149 -0.24375 C 0.47899 -0.23194 0.49149 -0.24328 0.48142 -0.23425 C 0.48056 -0.2324 0.47986 -0.23009 0.47865 -0.22847 C 0.47691 -0.22685 0.47465 -0.22638 0.47292 -0.22476 C 0.47031 -0.22245 0.46788 -0.2199 0.4658 -0.21712 C 0.46458 -0.2155 0.46406 -0.21296 0.46285 -0.21134 C 0.46163 -0.20972 0.4599 -0.20902 0.45851 -0.20763 C 0.4566 -0.20578 0.45469 -0.20393 0.45295 -0.20185 C 0.45087 -0.19953 0.44913 -0.19652 0.44722 -0.19421 C 0.44167 -0.18796 0.44358 -0.19328 0.43854 -0.18472 C 0.43646 -0.18125 0.43281 -0.17337 0.43281 -0.17337 C 0.43073 -0.16226 0.42951 -0.15902 0.43281 -0.14467 C 0.4349 -0.13634 0.44271 -0.13217 0.44722 -0.12754 C 0.44878 -0.12592 0.44965 -0.12337 0.45139 -0.12199 C 0.45365 -0.12013 0.45625 -0.11944 0.45851 -0.11805 C 0.46753 -0.11273 0.46753 -0.11134 0.47708 -0.10671 C 0.48038 -0.10509 0.48385 -0.10416 0.48715 -0.10277 C 0.50677 -0.09467 0.49358 -0.0993 0.50573 -0.09513 C 0.51042 -0.09583 0.51545 -0.0949 0.51996 -0.09722 C 0.52257 -0.09837 0.52413 -0.10185 0.52569 -0.10486 C 0.52882 -0.11018 0.52865 -0.11388 0.53003 -0.1199 C 0.53038 -0.12199 0.53108 -0.12384 0.53142 -0.12569 C 0.53507 -0.14236 0.5309 -0.12523 0.53437 -0.13912 C 0.53385 -0.15625 0.53628 -0.17384 0.53281 -0.1905 C 0.53194 -0.1949 0.52621 -0.19305 0.52292 -0.19421 C 0.51302 -0.19791 0.52101 -0.19444 0.51285 -0.19814 C 0.50903 -0.19745 0.50503 -0.19814 0.50139 -0.19629 C 0.49983 -0.19537 0.49948 -0.19236 0.49861 -0.1905 C 0.49757 -0.18796 0.49653 -0.18541 0.49566 -0.18287 C 0.49444 -0.17893 0.49358 -0.17337 0.49288 -0.16944 C 0.4934 -0.16319 0.49271 -0.15648 0.49427 -0.15046 C 0.49479 -0.14861 0.49722 -0.14907 0.49861 -0.14861 C 0.50052 -0.14791 0.50243 -0.14722 0.50434 -0.14675 C 0.50816 -0.14722 0.5125 -0.1456 0.5158 -0.14861 C 0.51823 -0.15092 0.51858 -0.15995 0.51858 -0.15995 C 0.51806 -0.16319 0.51927 -0.16782 0.51719 -0.16944 C 0.51458 -0.17152 0.51111 -0.16967 0.50851 -0.16759 C 0.50451 -0.16435 0.50191 -0.15879 0.49861 -0.15439 L 0.48993 -0.14282 L 0.48437 -0.13148 L 0.47865 -0.1199 L 0.47569 -0.11435 C 0.47517 -0.1118 0.475 -0.10902 0.47431 -0.10671 C 0.47153 -0.09699 0.47187 -0.10138 0.46858 -0.09328 C 0.46649 -0.08842 0.46441 -0.08333 0.46285 -0.078 C 0.46198 -0.075 0.46128 -0.07152 0.46007 -0.06851 C 0.45833 -0.06458 0.45625 -0.06087 0.45434 -0.05717 C 0.45434 -0.05717 0.44861 -0.04583 0.44861 -0.0456 C 0.44722 -0.04328 0.44583 -0.0405 0.44427 -0.03819 C 0.44167 -0.03402 0.43889 -0.02986 0.43576 -0.02662 C 0.43437 -0.02546 0.42778 -0.01851 0.42569 -0.01712 C 0.42431 -0.0162 0.42274 -0.01597 0.42135 -0.01527 C 0.41753 -0.01296 0.41371 -0.01064 0.41007 -0.00763 C 0.40556 -0.00393 0.40191 -0.00092 0.39722 0.00186 C 0.39583 0.00278 0.39427 0.00301 0.39288 0.00371 C 0.39097 0.00487 0.38906 0.00672 0.38715 0.00764 C 0.38524 0.00857 0.38333 0.0088 0.38142 0.0095 C 0.37899 0.01065 0.37674 0.01204 0.37431 0.01343 C 0.37292 0.01413 0.37135 0.01459 0.36996 0.01528 C 0.34757 0.01389 0.32517 0.01482 0.30278 0.01135 C 0.29201 0.00973 0.2816 0.00487 0.27135 -1.11111E-6 C 0.23264 -0.01805 0.25417 -0.00555 0.23281 -0.02106 C 0.22517 -0.02662 0.22135 -0.02731 0.21285 -0.03611 C 0.19496 -0.05509 0.21267 -0.03472 0.20278 -0.04953 C 0.20017 -0.05347 0.19653 -0.05648 0.19427 -0.06087 C 0.18038 -0.08888 0.19444 -0.05949 0.18576 -0.08009 C 0.18125 -0.0905 0.18403 -0.08078 0.17865 -0.09513 C 0.17743 -0.09837 0.17674 -0.10162 0.17569 -0.10486 C 0.17101 -0.11898 0.17431 -0.10625 0.17135 -0.11805 C 0.16962 -0.15069 0.16927 -0.14189 0.17135 -0.18101 C 0.1717 -0.18541 0.17187 -0.19004 0.17292 -0.19421 C 0.17361 -0.19837 0.17882 -0.20856 0.18003 -0.21134 C 0.18385 -0.22152 0.1783 -0.21296 0.1842 -0.22476 C 0.18594 -0.22824 0.18819 -0.23101 0.18993 -0.23425 C 0.19253 -0.23865 0.19444 -0.24351 0.19705 -0.24768 C 0.19878 -0.25 0.20104 -0.25115 0.20278 -0.25324 C 0.2059 -0.25694 0.20833 -0.26134 0.21146 -0.26481 C 0.21389 -0.26736 0.21632 -0.26967 0.21858 -0.27245 C 0.22014 -0.27407 0.22118 -0.27662 0.22292 -0.278 C 0.22465 -0.27962 0.22691 -0.28009 0.22865 -0.28194 C 0.24219 -0.29629 0.23142 -0.29143 0.24288 -0.29513 C 0.24531 -0.29768 0.2474 -0.30069 0.25 -0.30277 C 0.25382 -0.30625 0.26927 -0.31388 0.26996 -0.31435 C 0.2724 -0.3155 0.27465 -0.31736 0.27708 -0.31805 L 0.29149 -0.32199 C 0.30712 -0.32129 0.32292 -0.32175 0.33854 -0.3199 C 0.34028 -0.3199 0.34132 -0.31689 0.34288 -0.3162 C 0.34653 -0.31435 0.35434 -0.31226 0.35434 -0.31226 C 0.35833 -0.30972 0.36354 -0.30648 0.36719 -0.30277 C 0.36875 -0.30115 0.36979 -0.29861 0.37135 -0.29722 C 0.37361 -0.29537 0.37621 -0.2949 0.37865 -0.29328 C 0.38212 -0.29097 0.38733 -0.28425 0.38993 -0.28194 C 0.39618 -0.27615 0.3974 -0.27592 0.40434 -0.27245 C 0.41615 -0.25671 0.39948 -0.27731 0.4158 -0.26296 C 0.41788 -0.26087 0.41927 -0.25717 0.42135 -0.25532 C 0.42361 -0.25324 0.42621 -0.253 0.42865 -0.25138 C 0.43108 -0.24976 0.43333 -0.24745 0.43576 -0.2456 C 0.43767 -0.24444 0.43958 -0.24351 0.44149 -0.24189 C 0.4434 -0.24027 0.44514 -0.23773 0.44722 -0.23611 C 0.44983 -0.23402 0.45295 -0.23263 0.45573 -0.23055 C 0.46441 -0.22384 0.47066 -0.21666 0.47708 -0.20578 C 0.49809 -0.1706 0.46632 -0.2243 0.48854 -0.18472 C 0.50833 -0.14976 0.48368 -0.19513 0.50295 -0.16388 C 0.50503 -0.16018 0.5066 -0.15601 0.50851 -0.15231 C 0.51076 -0.14837 0.51354 -0.14513 0.5158 -0.14097 C 0.51892 -0.13495 0.52083 -0.12777 0.52431 -0.12199 C 0.52621 -0.11875 0.52795 -0.1155 0.53003 -0.11226 C 0.53142 -0.11041 0.53316 -0.10879 0.53437 -0.10671 C 0.53559 -0.10439 0.53594 -0.10138 0.53715 -0.09907 C 0.53871 -0.09606 0.54115 -0.09421 0.54288 -0.09143 C 0.55035 -0.07962 0.53976 -0.09166 0.55139 -0.08009 C 0.55243 -0.078 0.55312 -0.07592 0.55434 -0.0743 C 0.55556 -0.07268 0.55729 -0.07199 0.55851 -0.07037 C 0.56007 -0.06875 0.56128 -0.06643 0.56285 -0.06481 C 0.56562 -0.06203 0.56875 -0.05995 0.57153 -0.05717 C 0.58021 -0.04791 0.57569 -0.05046 0.58437 -0.04768 C 0.58576 -0.04629 0.58698 -0.0449 0.58854 -0.04375 C 0.58993 -0.04282 0.59149 -0.04259 0.59288 -0.04189 C 0.59531 -0.04074 0.59774 -0.03981 0.6 -0.03819 C 0.60312 -0.03587 0.60538 -0.03194 0.60868 -0.03055 C 0.61476 -0.02777 0.61146 -0.02916 0.61858 -0.02662 C 0.62153 -0.02407 0.62535 -0.02037 0.62865 -0.01898 C 0.63142 -0.01805 0.63437 -0.01805 0.63715 -0.01712 C 0.6401 -0.0162 0.64566 -0.01342 0.64566 -0.01342 C 0.65278 -0.01574 0.6533 -0.01481 0.66007 -0.02291 C 0.66128 -0.0243 0.66163 -0.02685 0.66285 -0.02847 C 0.66458 -0.03078 0.66667 -0.0324 0.66858 -0.03425 C 0.6776 -0.05439 0.66771 -0.03379 0.67865 -0.05138 C 0.6816 -0.05625 0.68715 -0.06666 0.68715 -0.06666 C 0.69184 -0.08495 0.68437 -0.05648 0.69149 -0.08009 C 0.69253 -0.08379 0.6934 -0.08773 0.69427 -0.09143 L 0.69583 -0.09722 C 0.69531 -0.11041 0.69514 -0.12384 0.69427 -0.13703 C 0.69375 -0.14884 0.69323 -0.14583 0.69149 -0.15439 C 0.69097 -0.15671 0.69062 -0.15949 0.6901 -0.1618 C 0.68958 -0.16388 0.68906 -0.16574 0.68854 -0.16759 C 0.68767 -0.17199 0.68681 -0.17662 0.68576 -0.18101 C 0.6849 -0.18425 0.68368 -0.18726 0.68281 -0.1905 C 0.68212 -0.19351 0.68212 -0.19699 0.68142 -0.2 C 0.68073 -0.20393 0.67951 -0.20763 0.67865 -0.21134 C 0.67639 -0.22037 0.67778 -0.21527 0.67431 -0.22662 C 0.66996 -0.25532 0.67552 -0.21967 0.67153 -0.24375 C 0.67101 -0.24699 0.67066 -0.25023 0.66996 -0.25324 C 0.66927 -0.25717 0.66806 -0.26087 0.66719 -0.26481 L 0.6658 -0.27037 C 0.66476 -0.2743 0.66337 -0.278 0.66285 -0.28194 C 0.66076 -0.2993 0.66302 -0.28796 0.65712 -0.30486 C 0.65573 -0.30925 0.65486 -0.31412 0.65295 -0.31805 C 0.65052 -0.32291 0.6467 -0.32662 0.64427 -0.33148 C 0.64201 -0.33611 0.6408 -0.34166 0.63854 -0.34675 C 0.63194 -0.36226 0.6349 -0.35393 0.62708 -0.36574 C 0.62552 -0.36805 0.62448 -0.37106 0.62292 -0.37337 C 0.61979 -0.378 0.61736 -0.38472 0.61285 -0.38657 C 0.60694 -0.38935 0.59427 -0.39467 0.5901 -0.39814 C 0.58767 -0.4 0.58542 -0.40231 0.58281 -0.4037 C 0.57726 -0.40717 0.57309 -0.40787 0.56719 -0.40949 C 0.56424 -0.41134 0.56146 -0.41342 0.55851 -0.41527 C 0.55382 -0.41805 0.54896 -0.4199 0.54427 -0.42291 C 0.54236 -0.42407 0.54045 -0.42523 0.53854 -0.42662 C 0.53611 -0.42847 0.53403 -0.43078 0.53142 -0.4324 C 0.52865 -0.43402 0.52535 -0.43402 0.52292 -0.43611 C 0.51736 -0.4412 0.52014 -0.43935 0.51424 -0.44189 C 0.50174 -0.453 0.52187 -0.43587 0.50139 -0.44953 C 0.49271 -0.45532 0.49896 -0.45208 0.48854 -0.45532 C 0.48472 -0.45648 0.48108 -0.4581 0.47708 -0.45902 C 0.47483 -0.45972 0.4724 -0.46018 0.46996 -0.46087 C 0.46858 -0.46134 0.46719 -0.46226 0.4658 -0.46296 L 0.45434 -0.46666 C 0.45295 -0.46782 0.45139 -0.46921 0.45 -0.47037 C 0.44774 -0.47245 0.44514 -0.47407 0.44288 -0.47615 C 0.44132 -0.47777 0.44028 -0.48032 0.43854 -0.48194 C 0.43628 -0.48402 0.43351 -0.48518 0.43142 -0.4875 C 0.4283 -0.49097 0.42535 -0.49467 0.42292 -0.49907 C 0.42135 -0.50162 0.42049 -0.50462 0.41858 -0.50671 C 0.41736 -0.50787 0.4158 -0.50787 0.41424 -0.50856 C 0.41146 -0.51226 0.40903 -0.51689 0.40573 -0.5199 C 0.40434 -0.52129 0.40278 -0.52222 0.40139 -0.52384 C 0.39983 -0.52546 0.39878 -0.52777 0.39722 -0.52962 C 0.39583 -0.53101 0.3941 -0.53194 0.39288 -0.53333 C 0.3908 -0.53564 0.38924 -0.53865 0.38715 -0.54097 C 0.38368 -0.5449 0.38125 -0.54537 0.37708 -0.54861 C 0.36302 -0.55925 0.38437 -0.54467 0.36719 -0.55625 C 0.36076 -0.56481 0.36476 -0.56111 0.35434 -0.56574 L 0.35 -0.56759 C 0.34861 -0.56898 0.34722 -0.5706 0.34566 -0.57152 C 0.34288 -0.57314 0.33993 -0.57407 0.33715 -0.57523 L 0.33281 -0.57708 C 0.33142 -0.57777 0.32986 -0.57824 0.32865 -0.57893 C 0.32674 -0.58032 0.32483 -0.58171 0.32292 -0.58287 C 0.32153 -0.58356 0.31996 -0.58379 0.31858 -0.58472 C 0.31701 -0.58587 0.31597 -0.58773 0.31424 -0.58865 C 0.31146 -0.58981 0.30851 -0.58981 0.30573 -0.5905 C 0.30434 -0.5912 0.30295 -0.59212 0.30139 -0.59236 C 0.29479 -0.59398 0.28142 -0.59606 0.28142 -0.59606 L 0.22708 -0.59421 C 0.2125 -0.59351 0.2217 -0.59328 0.21285 -0.5905 C 0.20816 -0.58912 0.19861 -0.58657 0.19861 -0.58657 C 0.1967 -0.58541 0.19479 -0.58379 0.19288 -0.58287 C 0.19062 -0.58171 0.18802 -0.58148 0.18576 -0.58101 C 0.17569 -0.5787 0.1724 -0.5787 0.16146 -0.57708 C 0.15712 -0.57662 0.15295 -0.57546 0.14861 -0.57523 C 0.11146 -0.57407 0.07431 -0.57407 0.03715 -0.57337 C 0.03576 -0.57268 0.0342 -0.57199 0.03281 -0.57152 C 0.0309 -0.5706 0.02882 -0.5706 0.02708 -0.56944 C 0.02413 -0.56736 0.02135 -0.56435 0.01858 -0.5618 C 0.01719 -0.56064 0.01545 -0.55972 0.01424 -0.5581 C 0.01233 -0.55555 0.01059 -0.55277 0.00851 -0.55046 C 0.00677 -0.54837 0.00451 -0.54699 0.00278 -0.54467 C -0.00504 -0.53449 0.00243 -0.53888 -0.00573 -0.53518 C -0.01285 -0.52106 -0.00365 -0.53842 -0.01285 -0.52384 C -0.01406 -0.52199 -0.01458 -0.51967 -0.0158 -0.51805 C -0.01701 -0.51643 -0.01875 -0.51574 -0.01997 -0.51435 C -0.02153 -0.5125 -0.02274 -0.51041 -0.02431 -0.50856 C -0.02604 -0.50648 -0.0283 -0.50486 -0.03004 -0.50277 C -0.03906 -0.49236 -0.03004 -0.50208 -0.03715 -0.49143 C -0.03993 -0.4875 -0.04358 -0.48449 -0.04566 -0.48009 C -0.0467 -0.478 -0.04757 -0.47592 -0.04861 -0.4743 C -0.04983 -0.47222 -0.05156 -0.4706 -0.05295 -0.46851 C -0.05504 -0.46504 -0.05677 -0.46087 -0.05868 -0.45717 L -0.06146 -0.45138 L -0.06719 -0.44004 C -0.06806 -0.4375 -0.06892 -0.43495 -0.06997 -0.4324 C -0.07344 -0.4243 -0.07292 -0.4287 -0.07569 -0.41898 C -0.07691 -0.41527 -0.07726 -0.41111 -0.07865 -0.40763 C -0.08299 -0.39583 -0.08125 -0.40115 -0.08576 -0.38472 C -0.08629 -0.38287 -0.08681 -0.38101 -0.08715 -0.37893 C -0.08785 -0.37523 -0.08802 -0.37129 -0.08854 -0.36759 C -0.08889 -0.36574 -0.08958 -0.36388 -0.0901 -0.3618 C -0.09097 -0.3574 -0.09236 -0.34907 -0.09288 -0.34467 C -0.0934 -0.33958 -0.09375 -0.33449 -0.09427 -0.32962 C -0.09479 -0.32569 -0.09531 -0.32199 -0.09566 -0.31805 C -0.09531 -0.29328 -0.09549 -0.26851 -0.09427 -0.24375 C -0.0941 -0.23981 -0.09236 -0.23611 -0.09149 -0.2324 L -0.08854 -0.22106 C -0.08819 -0.21898 -0.08715 -0.21712 -0.08715 -0.21527 L -0.08715 -0.20949 L -0.0158 -0.14467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27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文鼎中特明</vt:lpstr>
      <vt:lpstr>新細明體</vt:lpstr>
      <vt:lpstr>Arial</vt:lpstr>
      <vt:lpstr>Calibri</vt:lpstr>
      <vt:lpstr>Calibri Light</vt:lpstr>
      <vt:lpstr>Office Theme</vt:lpstr>
      <vt:lpstr>猜一猜</vt:lpstr>
      <vt:lpstr>鬼會吃什麼?會吃什們？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</dc:title>
  <dc:creator>Windows 使用者</dc:creator>
  <cp:lastModifiedBy>Windows 使用者</cp:lastModifiedBy>
  <cp:revision>11</cp:revision>
  <dcterms:created xsi:type="dcterms:W3CDTF">2019-11-11T02:40:33Z</dcterms:created>
  <dcterms:modified xsi:type="dcterms:W3CDTF">2019-11-25T03:10:40Z</dcterms:modified>
</cp:coreProperties>
</file>