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604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3960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4501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616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474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948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23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59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382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340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263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816CC-132D-451B-9A71-6687DC76B61C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EF585-5313-4F84-9DB9-9DA030A0BB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5039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TriangleInverted">
              <a:avLst/>
            </a:prstTxWarp>
            <a:normAutofit/>
          </a:bodyPr>
          <a:lstStyle/>
          <a:p>
            <a:r>
              <a:rPr lang="zh-TW" altLang="en-US" sz="9600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大家來猜謎</a:t>
            </a:r>
            <a:endParaRPr lang="zh-TW" altLang="en-US" sz="9600" dirty="0">
              <a:solidFill>
                <a:srgbClr val="00B05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2860765" y="4905739"/>
            <a:ext cx="3422469" cy="1672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9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1392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push.wav"/>
          </p:stSnd>
        </p:sndAc>
      </p:transition>
    </mc:Choice>
    <mc:Fallback>
      <p:transition spd="slow" advClick="0">
        <p:circl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9461" y="312875"/>
            <a:ext cx="7886700" cy="1325563"/>
          </a:xfrm>
          <a:noFill/>
        </p:spPr>
        <p:txBody>
          <a:bodyPr/>
          <a:lstStyle/>
          <a:p>
            <a:r>
              <a:rPr lang="zh-TW" altLang="en-US" dirty="0" smtClean="0"/>
              <a:t>小林和媽嗎去買菜突然小林不見了是為甚麼</a:t>
            </a:r>
            <a:endParaRPr lang="zh-TW" altLang="en-US" dirty="0"/>
          </a:p>
        </p:txBody>
      </p:sp>
      <p:sp>
        <p:nvSpPr>
          <p:cNvPr id="3" name="矩形 2">
            <a:hlinkClick r:id="rId4" action="ppaction://hlinksldjump"/>
          </p:cNvPr>
          <p:cNvSpPr/>
          <p:nvPr/>
        </p:nvSpPr>
        <p:spPr>
          <a:xfrm>
            <a:off x="3603715" y="3762103"/>
            <a:ext cx="2313759" cy="1143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偷跑走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矩形 5">
            <a:hlinkClick r:id="rId4" action="ppaction://hlinksldjump"/>
          </p:cNvPr>
          <p:cNvSpPr/>
          <p:nvPr/>
        </p:nvSpPr>
        <p:spPr>
          <a:xfrm>
            <a:off x="940526" y="3762103"/>
            <a:ext cx="2299064" cy="1143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跑去玩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矩形 4">
            <a:hlinkClick r:id="rId5" action="ppaction://hlinksldjump"/>
          </p:cNvPr>
          <p:cNvSpPr/>
          <p:nvPr/>
        </p:nvSpPr>
        <p:spPr>
          <a:xfrm>
            <a:off x="6281599" y="3762103"/>
            <a:ext cx="2313759" cy="1143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被抓走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7117531"/>
      </p:ext>
    </p:extLst>
  </p:cSld>
  <p:clrMapOvr>
    <a:masterClrMapping/>
  </p:clrMapOvr>
  <p:transition spd="slow" advClick="0">
    <p:randomBar dir="vert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851"/>
            <a:ext cx="9144000" cy="68580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361" y="1306285"/>
            <a:ext cx="3638550" cy="5200378"/>
          </a:xfrm>
          <a:prstGeom prst="rect">
            <a:avLst/>
          </a:prstGeom>
        </p:spPr>
      </p:pic>
      <p:sp>
        <p:nvSpPr>
          <p:cNvPr id="6" name="爆炸 2 5"/>
          <p:cNvSpPr/>
          <p:nvPr/>
        </p:nvSpPr>
        <p:spPr>
          <a:xfrm>
            <a:off x="888274" y="1599520"/>
            <a:ext cx="4663440" cy="430625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矩形 6">
            <a:hlinkClick r:id="" action="ppaction://hlinkshowjump?jump=previousslide"/>
          </p:cNvPr>
          <p:cNvSpPr/>
          <p:nvPr/>
        </p:nvSpPr>
        <p:spPr>
          <a:xfrm>
            <a:off x="3219994" y="5251269"/>
            <a:ext cx="2778850" cy="12481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從來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8994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2220686" y="2050868"/>
            <a:ext cx="4976948" cy="2534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</a:t>
            </a:r>
            <a:endParaRPr lang="zh-TW" altLang="en-US" sz="9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3030583" y="5558246"/>
            <a:ext cx="3357154" cy="1214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再見</a:t>
            </a:r>
            <a:endParaRPr lang="zh-TW" altLang="en-US" sz="8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6376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>
        <p:cut/>
        <p:sndAc>
          <p:stSnd>
            <p:snd r:embed="rId2" name="camera.wav"/>
          </p:stSnd>
        </p:sndAc>
      </p:transition>
    </mc:Choice>
    <mc:Fallback>
      <p:transition advClick="0">
        <p:cut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34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Theme</vt:lpstr>
      <vt:lpstr>大家來猜謎</vt:lpstr>
      <vt:lpstr>小林和媽嗎去買菜突然小林不見了是為甚麼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2019-11-11T02:40:24Z</dcterms:created>
  <dcterms:modified xsi:type="dcterms:W3CDTF">2019-11-25T03:11:13Z</dcterms:modified>
</cp:coreProperties>
</file>