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9F141-C6C0-4124-B9EC-07BA8FDCFBA0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072E-95BB-4161-B819-87BE93DC01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05330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9F141-C6C0-4124-B9EC-07BA8FDCFBA0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072E-95BB-4161-B819-87BE93DC01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33854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9F141-C6C0-4124-B9EC-07BA8FDCFBA0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072E-95BB-4161-B819-87BE93DC01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91004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9F141-C6C0-4124-B9EC-07BA8FDCFBA0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072E-95BB-4161-B819-87BE93DC01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57251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9F141-C6C0-4124-B9EC-07BA8FDCFBA0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072E-95BB-4161-B819-87BE93DC01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88333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9F141-C6C0-4124-B9EC-07BA8FDCFBA0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072E-95BB-4161-B819-87BE93DC01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6850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9F141-C6C0-4124-B9EC-07BA8FDCFBA0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072E-95BB-4161-B819-87BE93DC01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3629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9F141-C6C0-4124-B9EC-07BA8FDCFBA0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072E-95BB-4161-B819-87BE93DC01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24853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9F141-C6C0-4124-B9EC-07BA8FDCFBA0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072E-95BB-4161-B819-87BE93DC01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68627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9F141-C6C0-4124-B9EC-07BA8FDCFBA0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072E-95BB-4161-B819-87BE93DC01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53759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9F141-C6C0-4124-B9EC-07BA8FDCFBA0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072E-95BB-4161-B819-87BE93DC01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55377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9F141-C6C0-4124-B9EC-07BA8FDCFBA0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A072E-95BB-4161-B819-87BE93DC01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5687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36712">
              <a:schemeClr val="accent1">
                <a:lumMod val="40000"/>
                <a:lumOff val="60000"/>
              </a:schemeClr>
            </a:gs>
            <a:gs pos="61494">
              <a:srgbClr val="C0D9EF"/>
            </a:gs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90303" y="756603"/>
            <a:ext cx="7772400" cy="2387600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zh-TW" altLang="en-US" dirty="0" smtClean="0">
                <a:ln>
                  <a:solidFill>
                    <a:schemeClr val="tx1"/>
                  </a:solidFill>
                </a:ln>
                <a:solidFill>
                  <a:schemeClr val="accent4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大家來猜謎</a:t>
            </a:r>
            <a:endParaRPr lang="zh-TW" altLang="en-US" dirty="0">
              <a:ln>
                <a:solidFill>
                  <a:schemeClr val="tx1"/>
                </a:solidFill>
              </a:ln>
              <a:solidFill>
                <a:schemeClr val="accent4"/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流程圖: 替代程序 3">
            <a:hlinkClick r:id="" action="ppaction://hlinkshowjump?jump=nextslide"/>
          </p:cNvPr>
          <p:cNvSpPr/>
          <p:nvPr/>
        </p:nvSpPr>
        <p:spPr>
          <a:xfrm>
            <a:off x="3623572" y="5401491"/>
            <a:ext cx="2393244" cy="1323848"/>
          </a:xfrm>
          <a:prstGeom prst="flowChartAlternateProces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FFFF00"/>
                </a:solidFill>
                <a:latin typeface="文鼎特毛楷" panose="020B0609010101010101" pitchFamily="49" charset="-120"/>
                <a:ea typeface="文鼎特毛楷" panose="020B0609010101010101" pitchFamily="49" charset="-120"/>
              </a:rPr>
              <a:t>開始</a:t>
            </a:r>
            <a:endParaRPr lang="zh-TW" altLang="en-US" sz="3600" dirty="0">
              <a:solidFill>
                <a:srgbClr val="FFFF00"/>
              </a:solidFill>
              <a:latin typeface="文鼎特毛楷" panose="020B0609010101010101" pitchFamily="49" charset="-120"/>
              <a:ea typeface="文鼎特毛楷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170555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split orient="vert"/>
        <p:sndAc>
          <p:stSnd>
            <p:snd r:embed="rId2" name="camera.wav"/>
          </p:stSnd>
        </p:sndAc>
      </p:transition>
    </mc:Choice>
    <mc:Fallback>
      <p:transition spd="slow" advClick="0">
        <p:split orient="vert"/>
        <p:sndAc>
          <p:stSnd>
            <p:snd r:embed="rId2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6905" y="1082706"/>
            <a:ext cx="6779623" cy="3658125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1082706"/>
            <a:ext cx="7886700" cy="1429432"/>
          </a:xfrm>
        </p:spPr>
        <p:txBody>
          <a:bodyPr/>
          <a:lstStyle/>
          <a:p>
            <a:pPr algn="ctr"/>
            <a:r>
              <a:rPr lang="zh-TW" altLang="en-US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一打鉛筆有幾隻</a:t>
            </a:r>
            <a:r>
              <a:rPr lang="en-US" altLang="zh-TW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?</a:t>
            </a:r>
            <a:endParaRPr lang="zh-TW" altLang="en-US" dirty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sp>
        <p:nvSpPr>
          <p:cNvPr id="4" name="流程圖: 替代程序 3">
            <a:hlinkClick r:id="" action="ppaction://hlinkshowjump?jump=nextslide"/>
          </p:cNvPr>
          <p:cNvSpPr/>
          <p:nvPr/>
        </p:nvSpPr>
        <p:spPr>
          <a:xfrm>
            <a:off x="719063" y="4927990"/>
            <a:ext cx="2393244" cy="1323848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7200" dirty="0" smtClean="0">
                <a:latin typeface="文鼎粗毛楷" panose="020B0609010101010101" pitchFamily="49" charset="-120"/>
                <a:ea typeface="文鼎粗毛楷" panose="020B0609010101010101" pitchFamily="49" charset="-120"/>
              </a:rPr>
              <a:t>2</a:t>
            </a:r>
            <a:endParaRPr lang="zh-TW" altLang="en-US" sz="7200" dirty="0">
              <a:latin typeface="文鼎粗毛楷" panose="020B0609010101010101" pitchFamily="49" charset="-120"/>
              <a:ea typeface="文鼎粗毛楷" panose="020B0609010101010101" pitchFamily="49" charset="-120"/>
            </a:endParaRPr>
          </a:p>
        </p:txBody>
      </p:sp>
      <p:sp>
        <p:nvSpPr>
          <p:cNvPr id="5" name="流程圖: 替代程序 4">
            <a:hlinkClick r:id="" action="ppaction://hlinkshowjump?jump=lastslide"/>
          </p:cNvPr>
          <p:cNvSpPr/>
          <p:nvPr/>
        </p:nvSpPr>
        <p:spPr>
          <a:xfrm>
            <a:off x="3550094" y="5215169"/>
            <a:ext cx="2393244" cy="1323848"/>
          </a:xfrm>
          <a:prstGeom prst="flowChartAlternateProcess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7200" dirty="0" smtClean="0">
                <a:latin typeface="文鼎粗毛楷" panose="020B0609010101010101" pitchFamily="49" charset="-120"/>
                <a:ea typeface="文鼎粗毛楷" panose="020B0609010101010101" pitchFamily="49" charset="-120"/>
              </a:rPr>
              <a:t>12</a:t>
            </a:r>
            <a:endParaRPr lang="zh-TW" altLang="en-US" sz="7200" dirty="0">
              <a:latin typeface="文鼎粗毛楷" panose="020B0609010101010101" pitchFamily="49" charset="-120"/>
              <a:ea typeface="文鼎粗毛楷" panose="020B0609010101010101" pitchFamily="49" charset="-120"/>
            </a:endParaRPr>
          </a:p>
        </p:txBody>
      </p:sp>
      <p:sp>
        <p:nvSpPr>
          <p:cNvPr id="6" name="流程圖: 替代程序 5">
            <a:hlinkClick r:id="" action="ppaction://hlinkshowjump?jump=nextslide"/>
          </p:cNvPr>
          <p:cNvSpPr/>
          <p:nvPr/>
        </p:nvSpPr>
        <p:spPr>
          <a:xfrm>
            <a:off x="6381125" y="5589914"/>
            <a:ext cx="2393244" cy="1323848"/>
          </a:xfrm>
          <a:prstGeom prst="flowChartAlternateProces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9600" dirty="0" smtClean="0"/>
              <a:t>8</a:t>
            </a:r>
            <a:endParaRPr lang="zh-TW" altLang="en-US" sz="9600" dirty="0"/>
          </a:p>
        </p:txBody>
      </p:sp>
    </p:spTree>
    <p:extLst>
      <p:ext uri="{BB962C8B-B14F-4D97-AF65-F5344CB8AC3E}">
        <p14:creationId xmlns:p14="http://schemas.microsoft.com/office/powerpoint/2010/main" val="11154178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>
        <p14:reveal/>
        <p:sndAc>
          <p:stSnd>
            <p:snd r:embed="rId2" name="coin.wav"/>
          </p:stSnd>
        </p:sndAc>
      </p:transition>
    </mc:Choice>
    <mc:Fallback>
      <p:transition spd="slow" advClick="0">
        <p:fade/>
        <p:sndAc>
          <p:stSnd>
            <p:snd r:embed="rId2" name="coi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1000">
              <a:schemeClr val="tx1">
                <a:lumMod val="75000"/>
                <a:lumOff val="25000"/>
              </a:schemeClr>
            </a:gs>
            <a:gs pos="0">
              <a:schemeClr val="accent1">
                <a:lumMod val="5000"/>
                <a:lumOff val="95000"/>
              </a:schemeClr>
            </a:gs>
            <a:gs pos="21000">
              <a:schemeClr val="accent4">
                <a:lumMod val="60000"/>
                <a:lumOff val="40000"/>
              </a:schemeClr>
            </a:gs>
            <a:gs pos="0">
              <a:schemeClr val="accent1">
                <a:lumMod val="45000"/>
                <a:lumOff val="55000"/>
              </a:schemeClr>
            </a:gs>
            <a:gs pos="100000">
              <a:schemeClr val="accent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1 1"/>
          <p:cNvSpPr/>
          <p:nvPr/>
        </p:nvSpPr>
        <p:spPr>
          <a:xfrm>
            <a:off x="485422" y="338667"/>
            <a:ext cx="4244622" cy="3736623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答錯了，哇哇哇</a:t>
            </a:r>
            <a:r>
              <a:rPr lang="en-US" altLang="zh-TW" sz="36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!</a:t>
            </a:r>
            <a:endParaRPr lang="zh-TW" altLang="en-US" sz="3600" dirty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4694" y="2866643"/>
            <a:ext cx="4139749" cy="3669624"/>
          </a:xfrm>
          <a:prstGeom prst="rect">
            <a:avLst/>
          </a:prstGeom>
        </p:spPr>
      </p:pic>
      <p:sp>
        <p:nvSpPr>
          <p:cNvPr id="4" name="流程圖: 替代程序 3">
            <a:hlinkClick r:id="" action="ppaction://hlinkshowjump?jump=previousslide"/>
          </p:cNvPr>
          <p:cNvSpPr/>
          <p:nvPr/>
        </p:nvSpPr>
        <p:spPr>
          <a:xfrm>
            <a:off x="2238909" y="5212419"/>
            <a:ext cx="2393244" cy="132384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特毛楷" panose="020B0609010101010101" pitchFamily="49" charset="-120"/>
                <a:ea typeface="文鼎特毛楷" panose="020B0609010101010101" pitchFamily="49" charset="-120"/>
              </a:rPr>
              <a:t>真是可惜</a:t>
            </a:r>
            <a:endParaRPr lang="zh-TW" altLang="en-US" sz="3600" dirty="0">
              <a:latin typeface="文鼎特毛楷" panose="020B0609010101010101" pitchFamily="49" charset="-120"/>
              <a:ea typeface="文鼎特毛楷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759029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>
        <p14:honeycomb/>
        <p:sndAc>
          <p:stSnd>
            <p:snd r:embed="rId2" name="laser.wav"/>
          </p:stSnd>
        </p:sndAc>
      </p:transition>
    </mc:Choice>
    <mc:Fallback>
      <p:transition spd="slow" advClick="0">
        <p:fade/>
        <p:sndAc>
          <p:stSnd>
            <p:snd r:embed="rId2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5329">
              <a:srgbClr val="B8D4ED"/>
            </a:gs>
            <a:gs pos="0">
              <a:schemeClr val="accent1">
                <a:lumMod val="5000"/>
                <a:lumOff val="95000"/>
              </a:schemeClr>
            </a:gs>
            <a:gs pos="35000">
              <a:schemeClr val="accent1">
                <a:lumMod val="45000"/>
                <a:lumOff val="55000"/>
              </a:schemeClr>
            </a:gs>
            <a:gs pos="85000">
              <a:schemeClr val="accent1">
                <a:lumMod val="45000"/>
                <a:lumOff val="55000"/>
              </a:schemeClr>
            </a:gs>
            <a:gs pos="94000">
              <a:schemeClr val="accent1">
                <a:lumMod val="30000"/>
                <a:lumOff val="7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形圖說文字 1"/>
          <p:cNvSpPr/>
          <p:nvPr/>
        </p:nvSpPr>
        <p:spPr>
          <a:xfrm>
            <a:off x="4797780" y="468489"/>
            <a:ext cx="3691466" cy="2585156"/>
          </a:xfrm>
          <a:prstGeom prst="wedgeEllipseCallout">
            <a:avLst>
              <a:gd name="adj1" fmla="val -45604"/>
              <a:gd name="adj2" fmla="val 57697"/>
            </a:avLst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中特毛楷" panose="020B0609010101010101" pitchFamily="49" charset="-120"/>
                <a:ea typeface="文鼎中特毛楷" panose="020B0609010101010101" pitchFamily="49" charset="-120"/>
              </a:rPr>
              <a:t>不錯喔</a:t>
            </a:r>
            <a:endParaRPr lang="zh-TW" altLang="en-US" sz="4800" dirty="0"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312" y="1761067"/>
            <a:ext cx="4075290" cy="4222043"/>
          </a:xfrm>
          <a:prstGeom prst="rect">
            <a:avLst/>
          </a:prstGeom>
        </p:spPr>
      </p:pic>
      <p:sp>
        <p:nvSpPr>
          <p:cNvPr id="4" name="流程圖: 替代程序 3">
            <a:hlinkClick r:id="" action="ppaction://hlinkshowjump?jump=endshow"/>
          </p:cNvPr>
          <p:cNvSpPr/>
          <p:nvPr/>
        </p:nvSpPr>
        <p:spPr>
          <a:xfrm>
            <a:off x="3479881" y="5257800"/>
            <a:ext cx="2393244" cy="132384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好棒</a:t>
            </a:r>
            <a:endParaRPr lang="zh-TW" altLang="en-US" sz="5400" dirty="0">
              <a:latin typeface="文鼎中廣告體" panose="020B0602010101010101" pitchFamily="34" charset="-120"/>
              <a:ea typeface="文鼎中廣告體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40493140"/>
      </p:ext>
    </p:extLst>
  </p:cSld>
  <p:clrMapOvr>
    <a:masterClrMapping/>
  </p:clrMapOvr>
  <p:transition spd="slow" advClick="0">
    <p:wheel spokes="1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96</TotalTime>
  <Words>27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4" baseType="lpstr">
      <vt:lpstr>文鼎中特毛楷</vt:lpstr>
      <vt:lpstr>文鼎中特廣告體</vt:lpstr>
      <vt:lpstr>文鼎中廣告體</vt:lpstr>
      <vt:lpstr>文鼎特毛楷</vt:lpstr>
      <vt:lpstr>文鼎粗毛楷</vt:lpstr>
      <vt:lpstr>新細明體</vt:lpstr>
      <vt:lpstr>Arial</vt:lpstr>
      <vt:lpstr>Calibri</vt:lpstr>
      <vt:lpstr>Calibri Light</vt:lpstr>
      <vt:lpstr>Office 佈景主題</vt:lpstr>
      <vt:lpstr>大家來猜謎</vt:lpstr>
      <vt:lpstr>一打鉛筆有幾隻?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大家來猜謎</dc:title>
  <dc:creator>Windows 使用者</dc:creator>
  <cp:lastModifiedBy>Windows 使用者</cp:lastModifiedBy>
  <cp:revision>11</cp:revision>
  <dcterms:created xsi:type="dcterms:W3CDTF">2019-11-11T02:41:02Z</dcterms:created>
  <dcterms:modified xsi:type="dcterms:W3CDTF">2019-11-25T03:09:04Z</dcterms:modified>
</cp:coreProperties>
</file>