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225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953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198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4419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041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239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62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3418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459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88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247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69DDD-79CA-46FA-85FF-4797E2A96B5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795ED-E477-46E0-9A33-EA8C0480CD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3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7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大家來猜謎</a:t>
            </a:r>
            <a:endParaRPr lang="zh-TW" altLang="en-US" sz="72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44092" y="4846955"/>
            <a:ext cx="2860766" cy="12670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2000">
                <a:schemeClr val="bg1"/>
              </a:gs>
              <a:gs pos="100000">
                <a:srgbClr val="FF0000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開始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714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5" y="762395"/>
            <a:ext cx="7798526" cy="420790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5588" y="154078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一打雞蛋有幾顆</a:t>
            </a:r>
            <a:r>
              <a:rPr lang="en-US" altLang="zh-TW" dirty="0" smtClean="0">
                <a:solidFill>
                  <a:schemeClr val="bg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?</a:t>
            </a:r>
            <a:endParaRPr lang="zh-TW" altLang="en-US" dirty="0">
              <a:solidFill>
                <a:schemeClr val="bg1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30628" y="5121667"/>
            <a:ext cx="2860766" cy="12670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2000">
                <a:schemeClr val="bg1"/>
              </a:gs>
              <a:gs pos="100000">
                <a:srgbClr val="FF0000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12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128555" y="5121667"/>
            <a:ext cx="2860766" cy="12670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2000">
                <a:schemeClr val="bg1"/>
              </a:gs>
              <a:gs pos="100000">
                <a:srgbClr val="FF0000"/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8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7" name="圓角矩形 6">
            <a:hlinkClick r:id="rId5" action="ppaction://hlinksldjump"/>
          </p:cNvPr>
          <p:cNvSpPr/>
          <p:nvPr/>
        </p:nvSpPr>
        <p:spPr>
          <a:xfrm>
            <a:off x="6126482" y="5121667"/>
            <a:ext cx="2860766" cy="12670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2000">
                <a:schemeClr val="bg1"/>
              </a:gs>
              <a:gs pos="100000">
                <a:srgbClr val="FF0000"/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0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184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61465">
              <a:srgbClr val="A5A5A5"/>
            </a:gs>
            <a:gs pos="51000">
              <a:schemeClr val="tx1">
                <a:lumMod val="65000"/>
                <a:lumOff val="35000"/>
              </a:schemeClr>
            </a:gs>
            <a:gs pos="99000">
              <a:schemeClr val="tx1">
                <a:lumMod val="50000"/>
                <a:lumOff val="50000"/>
              </a:schemeClr>
            </a:gs>
            <a:gs pos="79000">
              <a:schemeClr val="tx1">
                <a:lumMod val="75000"/>
                <a:lumOff val="2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540034" y="979714"/>
            <a:ext cx="3879669" cy="418011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答錯了</a:t>
            </a:r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，</a:t>
            </a:r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哇哇哇</a:t>
            </a:r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哇</a:t>
            </a:r>
            <a:r>
              <a:rPr lang="en-US" altLang="zh-TW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!</a:t>
            </a:r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怎麼辦呢</a:t>
            </a:r>
            <a:r>
              <a:rPr lang="en-US" altLang="zh-TW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?</a:t>
            </a:r>
            <a:endParaRPr lang="zh-TW" altLang="en-US" sz="36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1245687"/>
            <a:ext cx="4075611" cy="4664711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44092" y="4846955"/>
            <a:ext cx="2860766" cy="12670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給我重</a:t>
            </a:r>
            <a:r>
              <a:rPr lang="zh-TW" altLang="en-US" sz="48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7034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47000">
              <a:schemeClr val="bg1"/>
            </a:gs>
            <a:gs pos="67000">
              <a:schemeClr val="bg1"/>
            </a:gs>
            <a:gs pos="89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4741817" y="-75930"/>
            <a:ext cx="4402183" cy="3187338"/>
          </a:xfrm>
          <a:prstGeom prst="cloudCallout">
            <a:avLst>
              <a:gd name="adj1" fmla="val -32702"/>
              <a:gd name="adj2" fmla="val 5348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不錯</a:t>
            </a:r>
            <a:r>
              <a:rPr lang="en-US" altLang="zh-TW" sz="5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!</a:t>
            </a:r>
            <a:endParaRPr lang="zh-TW" altLang="en-US" sz="54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75" y="879118"/>
            <a:ext cx="3951299" cy="4242549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11434" y="5121667"/>
            <a:ext cx="2860766" cy="12670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2000">
                <a:schemeClr val="bg1"/>
              </a:gs>
              <a:gs pos="100000">
                <a:srgbClr val="FF0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好棒棒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0602173"/>
      </p:ext>
    </p:extLst>
  </p:cSld>
  <p:clrMapOvr>
    <a:masterClrMapping/>
  </p:clrMapOvr>
  <p:transition spd="slow" advClick="0">
    <p:comb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文鼎中特廣告體</vt:lpstr>
      <vt:lpstr>文鼎中廣告體</vt:lpstr>
      <vt:lpstr>文鼎中鋼筆行楷</vt:lpstr>
      <vt:lpstr>新細明體</vt:lpstr>
      <vt:lpstr>Arial</vt:lpstr>
      <vt:lpstr>Calibri</vt:lpstr>
      <vt:lpstr>Calibri Light</vt:lpstr>
      <vt:lpstr>Office 佈景主題</vt:lpstr>
      <vt:lpstr>大家來猜謎</vt:lpstr>
      <vt:lpstr>一打雞蛋有幾顆?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11</cp:revision>
  <dcterms:created xsi:type="dcterms:W3CDTF">2019-11-11T02:40:08Z</dcterms:created>
  <dcterms:modified xsi:type="dcterms:W3CDTF">2019-11-25T03:09:10Z</dcterms:modified>
</cp:coreProperties>
</file>