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526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581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378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7808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317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9516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07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6945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698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188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927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40145-710B-4326-A943-D1D65D53C6C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8CB60-B933-4BA5-8225-AC4EBFB262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1019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95000"/>
                <a:lumOff val="5000"/>
              </a:schemeClr>
            </a:gs>
            <a:gs pos="8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zh-TW" alt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萬</a:t>
            </a:r>
            <a:r>
              <a:rPr lang="zh-TW" altLang="en-US" dirty="0" smtClean="0"/>
              <a:t> 聖節鬼游戲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3422470" y="5643154"/>
            <a:ext cx="1567542" cy="888275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請進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66726"/>
      </p:ext>
    </p:extLst>
  </p:cSld>
  <p:clrMapOvr>
    <a:masterClrMapping/>
  </p:clrMapOvr>
  <p:transition spd="slow" advClick="0">
    <p:cover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02229" y="1527721"/>
            <a:ext cx="3709851" cy="1097913"/>
          </a:xfrm>
          <a:noFill/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這裡 有幾個人</a:t>
            </a:r>
            <a:endParaRPr lang="zh-TW" altLang="en-US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3" name="流程圖: 程序 2">
            <a:hlinkClick r:id="" action="ppaction://hlinkshowjump?jump=nextslide"/>
          </p:cNvPr>
          <p:cNvSpPr/>
          <p:nvPr/>
        </p:nvSpPr>
        <p:spPr>
          <a:xfrm>
            <a:off x="809898" y="5638797"/>
            <a:ext cx="1384662" cy="888276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en-US" altLang="zh-TW" dirty="0" smtClean="0"/>
              <a:t>6</a:t>
            </a:r>
            <a:r>
              <a:rPr lang="zh-TW" altLang="en-US" dirty="0" smtClean="0"/>
              <a:t>個</a:t>
            </a:r>
            <a:endParaRPr lang="zh-TW" altLang="en-US" dirty="0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3113316" y="5638797"/>
            <a:ext cx="1567542" cy="888275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en-US" altLang="zh-TW" dirty="0" smtClean="0"/>
              <a:t>4</a:t>
            </a:r>
            <a:r>
              <a:rPr lang="zh-TW" altLang="en-US" dirty="0" smtClean="0"/>
              <a:t>個</a:t>
            </a:r>
            <a:endParaRPr lang="zh-TW" altLang="en-US" dirty="0"/>
          </a:p>
        </p:txBody>
      </p:sp>
      <p:sp>
        <p:nvSpPr>
          <p:cNvPr id="5" name="流程圖: 程序 4">
            <a:hlinkClick r:id="" action="ppaction://hlinkshowjump?jump=lastslide"/>
          </p:cNvPr>
          <p:cNvSpPr/>
          <p:nvPr/>
        </p:nvSpPr>
        <p:spPr>
          <a:xfrm>
            <a:off x="5360128" y="5638797"/>
            <a:ext cx="1567542" cy="888275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en-US" altLang="zh-TW" dirty="0" smtClean="0"/>
              <a:t>10</a:t>
            </a:r>
            <a:r>
              <a:rPr lang="zh-TW" altLang="en-US" dirty="0" smtClean="0"/>
              <a:t>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30438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voltage.wav"/>
          </p:stSnd>
        </p:sndAc>
      </p:transition>
    </mc:Choice>
    <mc:Fallback>
      <p:transition spd="slow" advClick="0">
        <p:circl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2011678" y="1319347"/>
            <a:ext cx="4271555" cy="376210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哈哈達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567" y="2661693"/>
            <a:ext cx="3324225" cy="3781425"/>
          </a:xfrm>
          <a:prstGeom prst="rect">
            <a:avLst/>
          </a:prstGeom>
        </p:spPr>
      </p:pic>
      <p:sp>
        <p:nvSpPr>
          <p:cNvPr id="5" name="流程圖: 程序 4">
            <a:hlinkClick r:id="" action="ppaction://hlinkshowjump?jump=previousslide"/>
          </p:cNvPr>
          <p:cNvSpPr/>
          <p:nvPr/>
        </p:nvSpPr>
        <p:spPr>
          <a:xfrm>
            <a:off x="3200402" y="5724661"/>
            <a:ext cx="2090056" cy="901337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家由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4612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95000"/>
                <a:lumOff val="5000"/>
              </a:schemeClr>
            </a:gs>
            <a:gs pos="8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788" y="1724297"/>
            <a:ext cx="3638550" cy="4248150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4558937" y="924197"/>
            <a:ext cx="3383279" cy="16002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可惡</a:t>
            </a:r>
            <a:endParaRPr lang="zh-TW" altLang="en-US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流程圖: 程序 3">
            <a:hlinkClick r:id="" action="ppaction://hlinkshowjump?jump=endshow"/>
          </p:cNvPr>
          <p:cNvSpPr/>
          <p:nvPr/>
        </p:nvSpPr>
        <p:spPr>
          <a:xfrm>
            <a:off x="3553099" y="5541781"/>
            <a:ext cx="2090056" cy="901337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 不要來了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4612250"/>
      </p:ext>
    </p:extLst>
  </p:cSld>
  <p:clrMapOvr>
    <a:masterClrMapping/>
  </p:clrMapOvr>
  <p:transition spd="slow" advClick="0">
    <p:wip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31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Microsoft YaHei UI</vt:lpstr>
      <vt:lpstr>文鼎中行書</vt:lpstr>
      <vt:lpstr>新細明體</vt:lpstr>
      <vt:lpstr>Arial</vt:lpstr>
      <vt:lpstr>Calibri</vt:lpstr>
      <vt:lpstr>Calibri Light</vt:lpstr>
      <vt:lpstr>Office 佈景主題</vt:lpstr>
      <vt:lpstr>萬 聖節鬼游戲</vt:lpstr>
      <vt:lpstr>這裡 有幾個人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萬 聖節鬼游戲</dc:title>
  <dc:creator>Windows 使用者</dc:creator>
  <cp:lastModifiedBy>Windows 使用者</cp:lastModifiedBy>
  <cp:revision>10</cp:revision>
  <dcterms:created xsi:type="dcterms:W3CDTF">2019-11-11T02:47:58Z</dcterms:created>
  <dcterms:modified xsi:type="dcterms:W3CDTF">2019-11-25T03:10:14Z</dcterms:modified>
</cp:coreProperties>
</file>