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926015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3891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083269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296397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334047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983801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952782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805341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958505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088734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257516"/>
      </p:ext>
    </p:extLst>
  </p:cSld>
  <p:clrMapOvr>
    <a:masterClrMapping/>
  </p:clrMapOvr>
  <p:transition spd="slow" advClick="0">
    <p:comb/>
    <p:sndAc>
      <p:stSnd>
        <p:snd r:embed="rId1" name="hamm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C3F48-0D32-4DAF-8190-56C2B13641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FB54-8751-4DF8-BFF5-3FD0031171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4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comb/>
    <p:sndAc>
      <p:stSnd>
        <p:snd r:embed="rId13" name="hammer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4">
                <a:lumMod val="89000"/>
              </a:schemeClr>
            </a:gs>
            <a:gs pos="30000">
              <a:schemeClr val="accent4">
                <a:lumMod val="89000"/>
              </a:schemeClr>
            </a:gs>
            <a:gs pos="58000">
              <a:schemeClr val="accent4">
                <a:lumMod val="75000"/>
              </a:schemeClr>
            </a:gs>
            <a:gs pos="87000">
              <a:schemeClr val="accent4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dirty="0" smtClean="0">
                <a:solidFill>
                  <a:srgbClr val="C0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大家來猜猜看</a:t>
            </a:r>
            <a:endParaRPr lang="zh-TW" altLang="en-US" sz="9600" dirty="0">
              <a:solidFill>
                <a:srgbClr val="C000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三十二角星形 3"/>
          <p:cNvSpPr/>
          <p:nvPr/>
        </p:nvSpPr>
        <p:spPr>
          <a:xfrm>
            <a:off x="3043646" y="4689566"/>
            <a:ext cx="2442754" cy="2050869"/>
          </a:xfrm>
          <a:prstGeom prst="star32">
            <a:avLst>
              <a:gd name="adj" fmla="val 47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新細明體" panose="02020500000000000000" pitchFamily="18" charset="-120"/>
                <a:ea typeface="新細明體" panose="02020500000000000000" pitchFamily="18" charset="-120"/>
                <a:hlinkClick r:id="" action="ppaction://hlinkshowjump?jump=nextslide"/>
              </a:rPr>
              <a:t>開始</a:t>
            </a:r>
            <a:endParaRPr lang="zh-TW" altLang="en-US" sz="4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2682074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497" y="887641"/>
            <a:ext cx="7040880" cy="349237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5587" y="757012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0070C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請問太陽系</a:t>
            </a:r>
            <a:r>
              <a:rPr lang="zh-TW" altLang="en-US" dirty="0" smtClean="0">
                <a:solidFill>
                  <a:srgbClr val="0070C0"/>
                </a:solidFill>
                <a:latin typeface="文鼎粗仿" panose="020B0609010101010101" pitchFamily="49" charset="-120"/>
                <a:ea typeface="文鼎粗仿" panose="020B0609010101010101" pitchFamily="49" charset="-120"/>
                <a:hlinkClick r:id="" action="ppaction://hlinkshowjump?jump=lastslide"/>
              </a:rPr>
              <a:t>最大星星</a:t>
            </a:r>
            <a:r>
              <a:rPr lang="zh-TW" altLang="en-US" dirty="0" smtClean="0">
                <a:solidFill>
                  <a:srgbClr val="0070C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是哪顆</a:t>
            </a:r>
            <a:endParaRPr lang="zh-TW" altLang="en-US" dirty="0">
              <a:solidFill>
                <a:srgbClr val="0070C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3" name="流程圖: 接點 2"/>
          <p:cNvSpPr/>
          <p:nvPr/>
        </p:nvSpPr>
        <p:spPr>
          <a:xfrm>
            <a:off x="1580606" y="4937760"/>
            <a:ext cx="2063931" cy="1920240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  <a:hlinkClick r:id="" action="ppaction://hlinkshowjump?jump=nextslide"/>
              </a:rPr>
              <a:t>木星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sp>
        <p:nvSpPr>
          <p:cNvPr id="5" name="橢圓 4"/>
          <p:cNvSpPr/>
          <p:nvPr/>
        </p:nvSpPr>
        <p:spPr>
          <a:xfrm>
            <a:off x="3448595" y="2614191"/>
            <a:ext cx="2207622" cy="15806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地球</a:t>
            </a:r>
            <a:endParaRPr lang="zh-TW" altLang="en-US" sz="4400" dirty="0"/>
          </a:p>
        </p:txBody>
      </p:sp>
      <p:sp>
        <p:nvSpPr>
          <p:cNvPr id="6" name="等腰三角形 5"/>
          <p:cNvSpPr/>
          <p:nvPr/>
        </p:nvSpPr>
        <p:spPr>
          <a:xfrm>
            <a:off x="5525589" y="4376057"/>
            <a:ext cx="2612571" cy="21945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土星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212793251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959429" y="1998617"/>
            <a:ext cx="5133702" cy="337021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勘亭流" panose="020B0609010101010101" pitchFamily="49" charset="-120"/>
                <a:ea typeface="文鼎勘亭流" panose="020B0609010101010101" pitchFamily="49" charset="-120"/>
                <a:hlinkClick r:id="" action="ppaction://hlinkshowjump?jump=previousslide"/>
              </a:rPr>
              <a:t>答錯了</a:t>
            </a:r>
            <a:endParaRPr lang="zh-TW" altLang="en-US" sz="48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7" name="圖片 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33826"/>
            <a:ext cx="2460608" cy="262417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392" y="4233826"/>
            <a:ext cx="2460608" cy="2624174"/>
          </a:xfrm>
          <a:prstGeom prst="rect">
            <a:avLst/>
          </a:prstGeom>
        </p:spPr>
      </p:pic>
      <p:pic>
        <p:nvPicPr>
          <p:cNvPr id="9" name="圖片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529"/>
            <a:ext cx="2460608" cy="262417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952" y="335420"/>
            <a:ext cx="2460608" cy="262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02738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2834641" y="2364378"/>
            <a:ext cx="3056709" cy="161979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標準宋體" panose="020B0609010101010101" pitchFamily="49" charset="-120"/>
                <a:ea typeface="文鼎標準宋體" panose="020B0609010101010101" pitchFamily="49" charset="-120"/>
                <a:hlinkClick r:id="" action="ppaction://hlinkshowjump?jump=endshow"/>
              </a:rPr>
              <a:t>答對</a:t>
            </a:r>
            <a:r>
              <a:rPr lang="zh-TW" altLang="en-US" sz="4400" dirty="0">
                <a:latin typeface="文鼎標準宋體" panose="020B0609010101010101" pitchFamily="49" charset="-120"/>
                <a:ea typeface="文鼎標準宋體" panose="020B0609010101010101" pitchFamily="49" charset="-120"/>
                <a:hlinkClick r:id="" action="ppaction://hlinkshowjump?jump=endshow"/>
              </a:rPr>
              <a:t>了</a:t>
            </a:r>
            <a:endParaRPr lang="zh-TW" altLang="en-US" sz="4400" dirty="0">
              <a:latin typeface="文鼎標準宋體" panose="020B0609010101010101" pitchFamily="49" charset="-120"/>
              <a:ea typeface="文鼎標準宋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39" y="5226665"/>
            <a:ext cx="1743460" cy="130759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13" y="5226665"/>
            <a:ext cx="1743460" cy="130759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13" y="280196"/>
            <a:ext cx="1743460" cy="130759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39" y="280196"/>
            <a:ext cx="1743460" cy="130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067669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21</Words>
  <Application>Microsoft Office PowerPoint</Application>
  <PresentationFormat>如螢幕大小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文鼎特圓</vt:lpstr>
      <vt:lpstr>文鼎勘亭流</vt:lpstr>
      <vt:lpstr>文鼎粗仿</vt:lpstr>
      <vt:lpstr>文鼎標準宋體</vt:lpstr>
      <vt:lpstr>新細明體</vt:lpstr>
      <vt:lpstr>Arial</vt:lpstr>
      <vt:lpstr>Calibri</vt:lpstr>
      <vt:lpstr>Calibri Light</vt:lpstr>
      <vt:lpstr>Office 佈景主題</vt:lpstr>
      <vt:lpstr>大家來猜猜看</vt:lpstr>
      <vt:lpstr>請問太陽系最大星星是哪顆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</dc:title>
  <dc:creator>Windows 使用者</dc:creator>
  <cp:lastModifiedBy>Windows 使用者</cp:lastModifiedBy>
  <cp:revision>8</cp:revision>
  <dcterms:created xsi:type="dcterms:W3CDTF">2019-11-11T02:40:46Z</dcterms:created>
  <dcterms:modified xsi:type="dcterms:W3CDTF">2019-11-25T03:12:33Z</dcterms:modified>
</cp:coreProperties>
</file>