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71D1-CF9D-4EE0-8FC0-9083EAA4C35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95C99-8614-452E-B4A2-E9EFA43281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84785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</p:transition>
    </mc:Choice>
    <mc:Fallback>
      <p:transition spd="slow" advClick="0">
        <p:random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71D1-CF9D-4EE0-8FC0-9083EAA4C35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95C99-8614-452E-B4A2-E9EFA43281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55941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</p:transition>
    </mc:Choice>
    <mc:Fallback>
      <p:transition spd="slow" advClick="0">
        <p:random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71D1-CF9D-4EE0-8FC0-9083EAA4C35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95C99-8614-452E-B4A2-E9EFA43281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91056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</p:transition>
    </mc:Choice>
    <mc:Fallback>
      <p:transition spd="slow" advClick="0">
        <p:random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71D1-CF9D-4EE0-8FC0-9083EAA4C35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95C99-8614-452E-B4A2-E9EFA43281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75898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</p:transition>
    </mc:Choice>
    <mc:Fallback>
      <p:transition spd="slow" advClick="0">
        <p:random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71D1-CF9D-4EE0-8FC0-9083EAA4C35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95C99-8614-452E-B4A2-E9EFA43281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70256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</p:transition>
    </mc:Choice>
    <mc:Fallback>
      <p:transition spd="slow" advClick="0">
        <p:random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71D1-CF9D-4EE0-8FC0-9083EAA4C35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95C99-8614-452E-B4A2-E9EFA43281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97092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</p:transition>
    </mc:Choice>
    <mc:Fallback>
      <p:transition spd="slow" advClick="0">
        <p:random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71D1-CF9D-4EE0-8FC0-9083EAA4C35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95C99-8614-452E-B4A2-E9EFA43281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37787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</p:transition>
    </mc:Choice>
    <mc:Fallback>
      <p:transition spd="slow" advClick="0">
        <p:random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71D1-CF9D-4EE0-8FC0-9083EAA4C35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95C99-8614-452E-B4A2-E9EFA43281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73586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</p:transition>
    </mc:Choice>
    <mc:Fallback>
      <p:transition spd="slow" advClick="0">
        <p:random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71D1-CF9D-4EE0-8FC0-9083EAA4C35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95C99-8614-452E-B4A2-E9EFA43281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46443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</p:transition>
    </mc:Choice>
    <mc:Fallback>
      <p:transition spd="slow" advClick="0">
        <p:random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71D1-CF9D-4EE0-8FC0-9083EAA4C35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95C99-8614-452E-B4A2-E9EFA43281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52835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</p:transition>
    </mc:Choice>
    <mc:Fallback>
      <p:transition spd="slow" advClick="0">
        <p:random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F71D1-CF9D-4EE0-8FC0-9083EAA4C35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95C99-8614-452E-B4A2-E9EFA43281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15422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</p:transition>
    </mc:Choice>
    <mc:Fallback>
      <p:transition spd="slow" advClick="0">
        <p:random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F71D1-CF9D-4EE0-8FC0-9083EAA4C352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95C99-8614-452E-B4A2-E9EFA432812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1235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</p:transition>
    </mc:Choice>
    <mc:Fallback>
      <p:transition spd="slow" advClick="0">
        <p:random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rgbClr val="FFFF00"/>
            </a:gs>
            <a:gs pos="0">
              <a:schemeClr val="accent2">
                <a:lumMod val="75000"/>
              </a:schemeClr>
            </a:gs>
            <a:gs pos="100000">
              <a:schemeClr val="accent3">
                <a:lumMod val="50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34785" y="1162596"/>
            <a:ext cx="7674429" cy="1685108"/>
          </a:xfrm>
          <a:gradFill flip="none" rotWithShape="1">
            <a:gsLst>
              <a:gs pos="50000">
                <a:srgbClr val="FFFF00"/>
              </a:gs>
              <a:gs pos="0">
                <a:schemeClr val="bg2">
                  <a:lumMod val="90000"/>
                </a:schemeClr>
              </a:gs>
              <a:gs pos="100000">
                <a:srgbClr val="FFC000"/>
              </a:gs>
            </a:gsLst>
            <a:lin ang="8100000" scaled="1"/>
            <a:tileRect/>
          </a:gradFill>
        </p:spPr>
        <p:txBody>
          <a:bodyPr>
            <a:prstTxWarp prst="textCanDown">
              <a:avLst/>
            </a:prstTxWarp>
            <a:normAutofit/>
          </a:bodyPr>
          <a:lstStyle/>
          <a:p>
            <a:r>
              <a:rPr lang="zh-TW" altLang="en-US" sz="9600" dirty="0" smtClean="0">
                <a:ln>
                  <a:solidFill>
                    <a:schemeClr val="tx1"/>
                  </a:solidFill>
                </a:ln>
                <a:solidFill>
                  <a:srgbClr val="00B0F0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大家來猜謎</a:t>
            </a:r>
            <a:endParaRPr lang="zh-TW" altLang="en-US" sz="9600" dirty="0">
              <a:ln>
                <a:solidFill>
                  <a:schemeClr val="tx1"/>
                </a:solidFill>
              </a:ln>
              <a:solidFill>
                <a:srgbClr val="00B0F0"/>
              </a:solidFill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流程圖: 結束點 3">
            <a:hlinkClick r:id="" action="ppaction://hlinkshowjump?jump=nextslide"/>
          </p:cNvPr>
          <p:cNvSpPr/>
          <p:nvPr/>
        </p:nvSpPr>
        <p:spPr>
          <a:xfrm>
            <a:off x="3513909" y="5643154"/>
            <a:ext cx="1972491" cy="862149"/>
          </a:xfrm>
          <a:prstGeom prst="flowChartTerminator">
            <a:avLst/>
          </a:prstGeom>
          <a:gradFill flip="none" rotWithShape="1">
            <a:gsLst>
              <a:gs pos="0">
                <a:schemeClr val="accent2">
                  <a:satMod val="103000"/>
                  <a:lumMod val="102000"/>
                  <a:tint val="94000"/>
                </a:schemeClr>
              </a:gs>
              <a:gs pos="50000">
                <a:schemeClr val="accent2">
                  <a:satMod val="110000"/>
                  <a:lumMod val="100000"/>
                  <a:shade val="100000"/>
                </a:schemeClr>
              </a:gs>
              <a:gs pos="100000">
                <a:schemeClr val="accent2">
                  <a:lumMod val="99000"/>
                  <a:satMod val="120000"/>
                  <a:shade val="78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762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新特黑" panose="020B0609010101010101" pitchFamily="49" charset="-120"/>
                <a:ea typeface="文鼎新特黑" panose="020B0609010101010101" pitchFamily="49" charset="-120"/>
              </a:rPr>
              <a:t>開始</a:t>
            </a:r>
            <a:endParaRPr lang="zh-TW" altLang="en-US" sz="4000" dirty="0">
              <a:latin typeface="文鼎新特黑" panose="020B0609010101010101" pitchFamily="49" charset="-120"/>
              <a:ea typeface="文鼎新特黑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002315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  <p:sndAc>
          <p:stSnd>
            <p:snd r:embed="rId2" name="hammer.wav"/>
          </p:stSnd>
        </p:sndAc>
      </p:transition>
    </mc:Choice>
    <mc:Fallback>
      <p:transition spd="slow" advClick="0">
        <p:random/>
        <p:sndAc>
          <p:stSnd>
            <p:snd r:embed="rId2" name="hamm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598" y="783138"/>
            <a:ext cx="7091498" cy="3762737"/>
          </a:xfrm>
          <a:prstGeom prst="rect">
            <a:avLst/>
          </a:prstGeom>
        </p:spPr>
      </p:pic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1662248" y="1338943"/>
            <a:ext cx="6528162" cy="1325563"/>
          </a:xfrm>
        </p:spPr>
        <p:txBody>
          <a:bodyPr/>
          <a:lstStyle/>
          <a:p>
            <a:r>
              <a:rPr lang="zh-TW" altLang="en-US" dirty="0" smtClean="0"/>
              <a:t>請問我喜歡什麼水果？</a:t>
            </a:r>
            <a:endParaRPr lang="zh-TW" altLang="en-US" dirty="0"/>
          </a:p>
        </p:txBody>
      </p:sp>
      <p:sp>
        <p:nvSpPr>
          <p:cNvPr id="5" name="流程圖: 結束點 4">
            <a:hlinkClick r:id="" action="ppaction://hlinkshowjump?jump=nextslide"/>
          </p:cNvPr>
          <p:cNvSpPr/>
          <p:nvPr/>
        </p:nvSpPr>
        <p:spPr>
          <a:xfrm>
            <a:off x="3381102" y="5643153"/>
            <a:ext cx="1972491" cy="862149"/>
          </a:xfrm>
          <a:prstGeom prst="flowChartTerminator">
            <a:avLst/>
          </a:prstGeom>
          <a:ln w="57150">
            <a:solidFill>
              <a:schemeClr val="accent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新特黑" panose="020B0609010101010101" pitchFamily="49" charset="-120"/>
                <a:ea typeface="文鼎新特黑" panose="020B0609010101010101" pitchFamily="49" charset="-120"/>
              </a:rPr>
              <a:t>西瓜</a:t>
            </a:r>
            <a:endParaRPr lang="zh-TW" altLang="en-US" sz="4000" dirty="0">
              <a:latin typeface="文鼎新特黑" panose="020B0609010101010101" pitchFamily="49" charset="-120"/>
              <a:ea typeface="文鼎新特黑" panose="020B0609010101010101" pitchFamily="49" charset="-120"/>
            </a:endParaRPr>
          </a:p>
        </p:txBody>
      </p:sp>
      <p:sp>
        <p:nvSpPr>
          <p:cNvPr id="6" name="流程圖: 結束點 5">
            <a:hlinkClick r:id="" action="ppaction://hlinkshowjump?jump=nextslide"/>
          </p:cNvPr>
          <p:cNvSpPr/>
          <p:nvPr/>
        </p:nvSpPr>
        <p:spPr>
          <a:xfrm>
            <a:off x="5847805" y="5643153"/>
            <a:ext cx="1972491" cy="862149"/>
          </a:xfrm>
          <a:prstGeom prst="flowChartTerminator">
            <a:avLst/>
          </a:prstGeom>
          <a:ln w="38100">
            <a:solidFill>
              <a:srgbClr val="7030A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新特黑" panose="020B0609010101010101" pitchFamily="49" charset="-120"/>
                <a:ea typeface="文鼎新特黑" panose="020B0609010101010101" pitchFamily="49" charset="-120"/>
              </a:rPr>
              <a:t>葡萄</a:t>
            </a:r>
          </a:p>
        </p:txBody>
      </p:sp>
      <p:sp>
        <p:nvSpPr>
          <p:cNvPr id="7" name="流程圖: 結束點 6">
            <a:hlinkClick r:id="" action="ppaction://hlinkshowjump?jump=lastslide"/>
          </p:cNvPr>
          <p:cNvSpPr/>
          <p:nvPr/>
        </p:nvSpPr>
        <p:spPr>
          <a:xfrm>
            <a:off x="1058090" y="5643153"/>
            <a:ext cx="1972491" cy="862149"/>
          </a:xfrm>
          <a:prstGeom prst="flowChartTerminator">
            <a:avLst/>
          </a:prstGeom>
          <a:ln w="57150">
            <a:solidFill>
              <a:schemeClr val="accent4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新特黑" panose="020B0609010101010101" pitchFamily="49" charset="-120"/>
                <a:ea typeface="文鼎新特黑" panose="020B0609010101010101" pitchFamily="49" charset="-120"/>
              </a:rPr>
              <a:t>橘子</a:t>
            </a:r>
            <a:endParaRPr lang="zh-TW" altLang="en-US" sz="4000" dirty="0">
              <a:latin typeface="文鼎新特黑" panose="020B0609010101010101" pitchFamily="49" charset="-120"/>
              <a:ea typeface="文鼎新特黑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295079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  <p:sndAc>
          <p:stSnd>
            <p:snd r:embed="rId2" name="laser.wav"/>
          </p:stSnd>
        </p:sndAc>
      </p:transition>
    </mc:Choice>
    <mc:Fallback>
      <p:transition spd="slow" advClick="0">
        <p:random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1 1"/>
          <p:cNvSpPr/>
          <p:nvPr/>
        </p:nvSpPr>
        <p:spPr>
          <a:xfrm>
            <a:off x="1254035" y="627017"/>
            <a:ext cx="3853543" cy="3553098"/>
          </a:xfrm>
          <a:prstGeom prst="irregularSeal1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答錯了！</a:t>
            </a:r>
            <a:endParaRPr lang="zh-TW" altLang="en-US" sz="4000" dirty="0"/>
          </a:p>
        </p:txBody>
      </p:sp>
      <p:sp>
        <p:nvSpPr>
          <p:cNvPr id="4" name="流程圖: 結束點 3">
            <a:hlinkClick r:id="" action="ppaction://hlinkshowjump?jump=previousslide"/>
          </p:cNvPr>
          <p:cNvSpPr/>
          <p:nvPr/>
        </p:nvSpPr>
        <p:spPr>
          <a:xfrm>
            <a:off x="3513909" y="5643154"/>
            <a:ext cx="1972491" cy="862149"/>
          </a:xfrm>
          <a:prstGeom prst="flowChartTerminator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新特黑" panose="020B0609010101010101" pitchFamily="49" charset="-120"/>
                <a:ea typeface="文鼎新特黑" panose="020B0609010101010101" pitchFamily="49" charset="-120"/>
              </a:rPr>
              <a:t>重來</a:t>
            </a:r>
            <a:endParaRPr lang="zh-TW" altLang="en-US" sz="4000" dirty="0">
              <a:latin typeface="文鼎新特黑" panose="020B0609010101010101" pitchFamily="49" charset="-120"/>
              <a:ea typeface="文鼎新特黑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6783" y="1418680"/>
            <a:ext cx="4263526" cy="4655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21448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  <p:sndAc>
          <p:stSnd>
            <p:snd r:embed="rId2" name="explode.wav"/>
          </p:stSnd>
        </p:sndAc>
      </p:transition>
    </mc:Choice>
    <mc:Fallback>
      <p:transition spd="slow" advClick="0">
        <p:random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1476103" y="1828800"/>
            <a:ext cx="3435531" cy="2272937"/>
          </a:xfrm>
          <a:prstGeom prst="wedgeRoundRectCallout">
            <a:avLst>
              <a:gd name="adj1" fmla="val 62817"/>
              <a:gd name="adj2" fmla="val 21121"/>
              <a:gd name="adj3" fmla="val 16667"/>
            </a:avLst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答對了，你真棒！                                                                                   </a:t>
            </a:r>
            <a:endParaRPr lang="zh-TW" altLang="en-US" sz="4000" dirty="0"/>
          </a:p>
        </p:txBody>
      </p:sp>
      <p:sp>
        <p:nvSpPr>
          <p:cNvPr id="5" name="流程圖: 結束點 4">
            <a:hlinkClick r:id="" action="ppaction://hlinkshowjump?jump=endshow"/>
          </p:cNvPr>
          <p:cNvSpPr/>
          <p:nvPr/>
        </p:nvSpPr>
        <p:spPr>
          <a:xfrm>
            <a:off x="3513909" y="5643154"/>
            <a:ext cx="1972491" cy="862149"/>
          </a:xfrm>
          <a:prstGeom prst="flowChartTerminator">
            <a:avLst/>
          </a:prstGeom>
          <a:ln w="57150"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latin typeface="文鼎新特黑" panose="020B0609010101010101" pitchFamily="49" charset="-120"/>
                <a:ea typeface="文鼎新特黑" panose="020B0609010101010101" pitchFamily="49" charset="-120"/>
              </a:rPr>
              <a:t>再見</a:t>
            </a:r>
          </a:p>
        </p:txBody>
      </p:sp>
      <p:pic>
        <p:nvPicPr>
          <p:cNvPr id="7" name="圖片 6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0154" y="1568087"/>
            <a:ext cx="4552950" cy="506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3131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>
        <p:random/>
        <p:sndAc>
          <p:stSnd>
            <p:snd r:embed="rId2" name="drumroll.wav"/>
          </p:stSnd>
        </p:sndAc>
      </p:transition>
    </mc:Choice>
    <mc:Fallback>
      <p:transition spd="slow" advClick="0">
        <p:random/>
        <p:sndAc>
          <p:stSnd>
            <p:snd r:embed="rId2" name="drumroll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</TotalTime>
  <Words>27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文鼎超圓</vt:lpstr>
      <vt:lpstr>文鼎新特黑</vt:lpstr>
      <vt:lpstr>新細明體</vt:lpstr>
      <vt:lpstr>Arial</vt:lpstr>
      <vt:lpstr>Calibri</vt:lpstr>
      <vt:lpstr>Calibri Light</vt:lpstr>
      <vt:lpstr>Office 佈景主題</vt:lpstr>
      <vt:lpstr>大家來猜謎</vt:lpstr>
      <vt:lpstr>請問我喜歡什麼水果？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10</cp:revision>
  <dcterms:created xsi:type="dcterms:W3CDTF">2019-11-11T02:40:11Z</dcterms:created>
  <dcterms:modified xsi:type="dcterms:W3CDTF">2019-11-25T03:03:19Z</dcterms:modified>
</cp:coreProperties>
</file>