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23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413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90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442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158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527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708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44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109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97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37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" name="click.wav"/>
          </p:stSnd>
        </p:sndAc>
      </p:transition>
    </mc:Choice>
    <mc:Fallback>
      <p:transition spd="slow" advClick="0">
        <p:fade/>
        <p:sndAc>
          <p:stSnd>
            <p:snd r:embed="rId1" name="click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03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13" name="click.wav"/>
          </p:stSnd>
        </p:sndAc>
      </p:transition>
    </mc:Choice>
    <mc:Fallback>
      <p:transition spd="slow" advClick="0">
        <p:fade/>
        <p:sndAc>
          <p:stSnd>
            <p:snd r:embed="rId13" name="click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3224" y="627015"/>
            <a:ext cx="6897188" cy="168511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00B0F0"/>
                    </a:gs>
                    <a:gs pos="49000">
                      <a:schemeClr val="accent6">
                        <a:lumMod val="60000"/>
                        <a:lumOff val="4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dirty="0">
              <a:ln w="38100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rgbClr val="00B0F0"/>
                  </a:gs>
                  <a:gs pos="49000">
                    <a:schemeClr val="accent6">
                      <a:lumMod val="60000"/>
                      <a:lumOff val="40000"/>
                    </a:schemeClr>
                  </a:gs>
                  <a:gs pos="100000">
                    <a:srgbClr val="7030A0"/>
                  </a:gs>
                </a:gsLst>
                <a:lin ang="5400000" scaled="1"/>
                <a:tileRect/>
              </a:gra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00400" y="5257800"/>
            <a:ext cx="2743200" cy="947057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21988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7" y="530341"/>
            <a:ext cx="7014754" cy="378499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090" y="1097276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猜猜我愛吃什麼冰淇淋？</a:t>
            </a:r>
            <a:endParaRPr lang="zh-TW" altLang="en-US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21627" y="4882272"/>
            <a:ext cx="2743200" cy="947057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巧克力冰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257109" y="4921489"/>
            <a:ext cx="2743200" cy="947057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芒果</a:t>
            </a:r>
            <a:r>
              <a:rPr lang="zh-TW" altLang="en-US" sz="4000" dirty="0"/>
              <a:t>冰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86146" y="4882272"/>
            <a:ext cx="2743200" cy="947057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抹茶冰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18478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80" y="900582"/>
            <a:ext cx="4388847" cy="506778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677192" y="5002394"/>
            <a:ext cx="2475414" cy="979715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  <p:cxnSp>
        <p:nvCxnSpPr>
          <p:cNvPr id="13" name="直線接點 12"/>
          <p:cNvCxnSpPr/>
          <p:nvPr/>
        </p:nvCxnSpPr>
        <p:spPr>
          <a:xfrm>
            <a:off x="6675120" y="4975588"/>
            <a:ext cx="875212" cy="1176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V="1">
            <a:off x="6675120" y="4754880"/>
            <a:ext cx="235131" cy="220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6910251" y="4754880"/>
            <a:ext cx="888275" cy="1213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V="1">
            <a:off x="7550332" y="5982109"/>
            <a:ext cx="248194" cy="16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H="1">
            <a:off x="6675120" y="4754880"/>
            <a:ext cx="1123406" cy="1213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 flipH="1">
            <a:off x="6858000" y="4975588"/>
            <a:ext cx="1136469" cy="1176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7736340" y="4766924"/>
            <a:ext cx="267513" cy="208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flipV="1">
            <a:off x="-718458" y="5954625"/>
            <a:ext cx="0" cy="13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>
            <a:off x="6675120" y="5968367"/>
            <a:ext cx="235131" cy="183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爆炸 1 30"/>
          <p:cNvSpPr/>
          <p:nvPr/>
        </p:nvSpPr>
        <p:spPr>
          <a:xfrm>
            <a:off x="4271554" y="784451"/>
            <a:ext cx="3762103" cy="3721554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</a:t>
            </a:r>
            <a:r>
              <a:rPr lang="zh-TW" altLang="en-US" sz="4000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100420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4572000" y="561702"/>
            <a:ext cx="3174274" cy="2377440"/>
          </a:xfrm>
          <a:prstGeom prst="wedgeEllipseCallout">
            <a:avLst>
              <a:gd name="adj1" fmla="val -53294"/>
              <a:gd name="adj2" fmla="val 60996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恭喜答對你真厲害</a:t>
            </a:r>
            <a:endParaRPr lang="zh-TW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49" y="836022"/>
            <a:ext cx="4721510" cy="5239431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3200400" y="5257800"/>
            <a:ext cx="2743200" cy="947057"/>
          </a:xfrm>
          <a:prstGeom prst="roundRect">
            <a:avLst/>
          </a:prstGeom>
          <a:gradFill>
            <a:gsLst>
              <a:gs pos="5000">
                <a:srgbClr val="FF0000"/>
              </a:gs>
              <a:gs pos="50000">
                <a:schemeClr val="accent4">
                  <a:lumMod val="97000"/>
                  <a:lumOff val="3000"/>
                </a:schemeClr>
              </a:gs>
              <a:gs pos="85000">
                <a:srgbClr val="FFFF00"/>
              </a:gs>
            </a:gsLst>
            <a:lin ang="16200000" scaled="1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離</a:t>
            </a:r>
            <a:r>
              <a:rPr lang="zh-TW" altLang="en-US" sz="4000" dirty="0"/>
              <a:t>開</a:t>
            </a:r>
            <a:endParaRPr lang="zh-TW" altLang="en-US" sz="4000" dirty="0"/>
          </a:p>
        </p:txBody>
      </p:sp>
      <p:sp>
        <p:nvSpPr>
          <p:cNvPr id="7" name="橢圓 6"/>
          <p:cNvSpPr/>
          <p:nvPr/>
        </p:nvSpPr>
        <p:spPr>
          <a:xfrm>
            <a:off x="3288573" y="254723"/>
            <a:ext cx="1240971" cy="11625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3566159" y="524146"/>
            <a:ext cx="685801" cy="62375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2015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ageCurlDoubl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猜猜我愛吃什麼冰淇淋？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2019-11-11T02:37:34Z</dcterms:created>
  <dcterms:modified xsi:type="dcterms:W3CDTF">2019-11-25T03:09:02Z</dcterms:modified>
</cp:coreProperties>
</file>