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BB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F591-1E68-4665-9378-569E4C4F516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26FEE-D0EF-4459-A9A7-B84353CF54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5536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>
        <p:circle/>
      </p:transition>
    </mc:Choice>
    <mc:Fallback>
      <p:transition advClick="0"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F591-1E68-4665-9378-569E4C4F516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26FEE-D0EF-4459-A9A7-B84353CF54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79687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>
        <p:circle/>
      </p:transition>
    </mc:Choice>
    <mc:Fallback>
      <p:transition advClick="0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F591-1E68-4665-9378-569E4C4F516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26FEE-D0EF-4459-A9A7-B84353CF54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37228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>
        <p:circle/>
      </p:transition>
    </mc:Choice>
    <mc:Fallback>
      <p:transition advClick="0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F591-1E68-4665-9378-569E4C4F516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26FEE-D0EF-4459-A9A7-B84353CF54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54378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>
        <p:circle/>
      </p:transition>
    </mc:Choice>
    <mc:Fallback>
      <p:transition advClick="0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F591-1E68-4665-9378-569E4C4F516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26FEE-D0EF-4459-A9A7-B84353CF54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36151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>
        <p:circle/>
      </p:transition>
    </mc:Choice>
    <mc:Fallback>
      <p:transition advClick="0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F591-1E68-4665-9378-569E4C4F516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26FEE-D0EF-4459-A9A7-B84353CF54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47951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>
        <p:circle/>
      </p:transition>
    </mc:Choice>
    <mc:Fallback>
      <p:transition advClick="0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F591-1E68-4665-9378-569E4C4F516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26FEE-D0EF-4459-A9A7-B84353CF54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08524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>
        <p:circle/>
      </p:transition>
    </mc:Choice>
    <mc:Fallback>
      <p:transition advClick="0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F591-1E68-4665-9378-569E4C4F516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26FEE-D0EF-4459-A9A7-B84353CF54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3125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>
        <p:circle/>
      </p:transition>
    </mc:Choice>
    <mc:Fallback>
      <p:transition advClick="0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F591-1E68-4665-9378-569E4C4F516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26FEE-D0EF-4459-A9A7-B84353CF54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23090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>
        <p:circle/>
      </p:transition>
    </mc:Choice>
    <mc:Fallback>
      <p:transition advClick="0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F591-1E68-4665-9378-569E4C4F516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26FEE-D0EF-4459-A9A7-B84353CF54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02610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>
        <p:circle/>
      </p:transition>
    </mc:Choice>
    <mc:Fallback>
      <p:transition advClick="0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F591-1E68-4665-9378-569E4C4F516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26FEE-D0EF-4459-A9A7-B84353CF54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66799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>
        <p:circle/>
      </p:transition>
    </mc:Choice>
    <mc:Fallback>
      <p:transition advClick="0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7F591-1E68-4665-9378-569E4C4F516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926FEE-D0EF-4459-A9A7-B84353CF54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6614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p14:dur="10" advClick="0">
        <p:circle/>
      </p:transition>
    </mc:Choice>
    <mc:Fallback>
      <p:transition advClick="0">
        <p:circl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00">
              <a:srgbClr val="00B0F0"/>
            </a:gs>
            <a:gs pos="33000">
              <a:srgbClr val="00B050"/>
            </a:gs>
            <a:gs pos="20000">
              <a:srgbClr val="92D050"/>
            </a:gs>
            <a:gs pos="0">
              <a:srgbClr val="FFFF00"/>
            </a:gs>
            <a:gs pos="61000">
              <a:srgbClr val="0070C0"/>
            </a:gs>
            <a:gs pos="73000">
              <a:srgbClr val="002060"/>
            </a:gs>
            <a:gs pos="100000">
              <a:srgbClr val="F7BBEE"/>
            </a:gs>
            <a:gs pos="87000">
              <a:srgbClr val="7030A0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07869" y="1553437"/>
            <a:ext cx="7772400" cy="2387600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prstTxWarp prst="textButton">
              <a:avLst/>
            </a:prstTxWarp>
            <a:noAutofit/>
          </a:bodyPr>
          <a:lstStyle/>
          <a:p>
            <a:r>
              <a:rPr lang="zh-TW" altLang="en-US" sz="9600" dirty="0" smtClean="0">
                <a:solidFill>
                  <a:srgbClr val="FFFF00"/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請你猜一猜</a:t>
            </a:r>
            <a:r>
              <a:rPr lang="en-US" altLang="zh-TW" sz="9600" dirty="0" smtClean="0">
                <a:solidFill>
                  <a:srgbClr val="FFFF00"/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/>
            </a:r>
            <a:br>
              <a:rPr lang="en-US" altLang="zh-TW" sz="9600" dirty="0" smtClean="0">
                <a:solidFill>
                  <a:srgbClr val="FFFF00"/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</a:br>
            <a:endParaRPr lang="zh-TW" altLang="en-US" sz="9600" dirty="0">
              <a:solidFill>
                <a:srgbClr val="FFFF00"/>
              </a:solidFill>
              <a:latin typeface="文鼎超黑" panose="020B0609010101010101" pitchFamily="49" charset="-120"/>
              <a:ea typeface="文鼎超黑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03366" y="3416504"/>
            <a:ext cx="6858000" cy="1655762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2212622" y="4278489"/>
            <a:ext cx="3364089" cy="1580444"/>
          </a:xfrm>
          <a:prstGeom prst="roundRect">
            <a:avLst/>
          </a:prstGeom>
          <a:gradFill flip="none" rotWithShape="1">
            <a:gsLst>
              <a:gs pos="32000">
                <a:srgbClr val="FFFF00"/>
              </a:gs>
              <a:gs pos="59000">
                <a:srgbClr val="FFC000"/>
              </a:gs>
              <a:gs pos="87000">
                <a:srgbClr val="FF0000"/>
              </a:gs>
            </a:gsLst>
            <a:path path="shap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solidFill>
                  <a:schemeClr val="tx1"/>
                </a:solidFill>
              </a:rPr>
              <a:t>開始</a:t>
            </a:r>
            <a:endParaRPr lang="zh-TW" altLang="en-US" sz="6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73892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>
        <p14:shred/>
        <p:sndAc>
          <p:stSnd>
            <p:snd r:embed="rId2" name="type.wav"/>
          </p:stSnd>
        </p:sndAc>
      </p:transition>
    </mc:Choice>
    <mc:Fallback>
      <p:transition spd="slow" advClick="0">
        <p:fade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8000">
              <a:srgbClr val="00B0F0"/>
            </a:gs>
            <a:gs pos="33000">
              <a:srgbClr val="00B050"/>
            </a:gs>
            <a:gs pos="20000">
              <a:srgbClr val="92D050"/>
            </a:gs>
            <a:gs pos="0">
              <a:srgbClr val="FFFF00"/>
            </a:gs>
            <a:gs pos="61000">
              <a:srgbClr val="0070C0"/>
            </a:gs>
            <a:gs pos="73000">
              <a:srgbClr val="002060"/>
            </a:gs>
            <a:gs pos="100000">
              <a:srgbClr val="F7BBEE"/>
            </a:gs>
            <a:gs pos="87000">
              <a:srgbClr val="7030A0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 smtClean="0">
                <a:solidFill>
                  <a:srgbClr val="FFC000"/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猜猜我最喜歡什麼運動</a:t>
            </a:r>
            <a:r>
              <a:rPr lang="en-US" altLang="zh-TW" sz="6000" dirty="0" smtClean="0">
                <a:solidFill>
                  <a:srgbClr val="FFC000"/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?</a:t>
            </a:r>
            <a:endParaRPr lang="zh-TW" altLang="en-US" sz="6000" dirty="0">
              <a:solidFill>
                <a:srgbClr val="FFC000"/>
              </a:solidFill>
              <a:latin typeface="文鼎超黑" panose="020B0609010101010101" pitchFamily="49" charset="-120"/>
              <a:ea typeface="文鼎超黑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5324" y="1851751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zh-TW" sz="4800" dirty="0" smtClean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n-US" altLang="zh-TW" sz="4800" dirty="0" smtClean="0">
              <a:solidFill>
                <a:srgbClr val="FFC000"/>
              </a:solidFill>
            </a:endParaRPr>
          </a:p>
        </p:txBody>
      </p:sp>
      <p:sp>
        <p:nvSpPr>
          <p:cNvPr id="4" name="圓角矩形 3">
            <a:hlinkClick r:id="" action="ppaction://hlinkshowjump?jump=lastslide"/>
          </p:cNvPr>
          <p:cNvSpPr/>
          <p:nvPr/>
        </p:nvSpPr>
        <p:spPr>
          <a:xfrm>
            <a:off x="1123406" y="5356422"/>
            <a:ext cx="1991844" cy="846667"/>
          </a:xfrm>
          <a:prstGeom prst="roundRect">
            <a:avLst/>
          </a:prstGeom>
          <a:gradFill flip="none" rotWithShape="1">
            <a:gsLst>
              <a:gs pos="78000">
                <a:srgbClr val="00B050"/>
              </a:gs>
              <a:gs pos="51000">
                <a:srgbClr val="00B0F0"/>
              </a:gs>
              <a:gs pos="22000">
                <a:srgbClr val="0070C0"/>
              </a:gs>
            </a:gsLst>
            <a:lin ang="2700000" scaled="1"/>
            <a:tileRect/>
          </a:gra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>
                <a:solidFill>
                  <a:srgbClr val="FFFF00"/>
                </a:solidFill>
              </a:rPr>
              <a:t>1.</a:t>
            </a:r>
            <a:r>
              <a:rPr lang="zh-TW" altLang="en-US" sz="2800" dirty="0">
                <a:solidFill>
                  <a:srgbClr val="FFFF00"/>
                </a:solidFill>
              </a:rPr>
              <a:t>足球</a:t>
            </a: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3849511" y="5390289"/>
            <a:ext cx="1975556" cy="812800"/>
          </a:xfrm>
          <a:prstGeom prst="roundRect">
            <a:avLst/>
          </a:prstGeom>
          <a:gradFill flip="none" rotWithShape="1">
            <a:gsLst>
              <a:gs pos="78000">
                <a:srgbClr val="00B050"/>
              </a:gs>
              <a:gs pos="51000">
                <a:srgbClr val="00B0F0"/>
              </a:gs>
              <a:gs pos="22000">
                <a:srgbClr val="0070C0"/>
              </a:gs>
            </a:gsLst>
            <a:lin ang="5400000" scaled="1"/>
            <a:tileRect/>
          </a:gra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>
                <a:solidFill>
                  <a:srgbClr val="FFFF00"/>
                </a:solidFill>
              </a:rPr>
              <a:t>2.</a:t>
            </a:r>
            <a:r>
              <a:rPr lang="zh-TW" altLang="en-US" sz="2800" dirty="0" smtClean="0">
                <a:solidFill>
                  <a:srgbClr val="FFFF00"/>
                </a:solidFill>
              </a:rPr>
              <a:t>籃球</a:t>
            </a:r>
            <a:endParaRPr lang="zh-TW" altLang="en-US" sz="2800" dirty="0">
              <a:solidFill>
                <a:srgbClr val="FFFF00"/>
              </a:solidFill>
            </a:endParaRP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6389511" y="5390289"/>
            <a:ext cx="1975556" cy="812800"/>
          </a:xfrm>
          <a:prstGeom prst="roundRect">
            <a:avLst/>
          </a:prstGeom>
          <a:gradFill flip="none" rotWithShape="1">
            <a:gsLst>
              <a:gs pos="78000">
                <a:srgbClr val="00B050"/>
              </a:gs>
              <a:gs pos="51000">
                <a:srgbClr val="00B0F0"/>
              </a:gs>
              <a:gs pos="22000">
                <a:srgbClr val="0070C0"/>
              </a:gs>
            </a:gsLst>
            <a:lin ang="13500000" scaled="1"/>
            <a:tileRect/>
          </a:gra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>
                <a:solidFill>
                  <a:srgbClr val="FFFF00"/>
                </a:solidFill>
              </a:rPr>
              <a:t>3.</a:t>
            </a:r>
            <a:r>
              <a:rPr lang="zh-TW" altLang="en-US" sz="2800" dirty="0" smtClean="0">
                <a:solidFill>
                  <a:srgbClr val="FFFF00"/>
                </a:solidFill>
              </a:rPr>
              <a:t>棒球</a:t>
            </a:r>
            <a:endParaRPr lang="zh-TW" altLang="en-US"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45099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>
        <p14:glitter pattern="hexagon"/>
        <p:sndAc>
          <p:stSnd>
            <p:snd r:embed="rId2" name="push.wav"/>
          </p:stSnd>
        </p:sndAc>
      </p:transition>
    </mc:Choice>
    <mc:Fallback>
      <p:transition spd="slow" advClick="0">
        <p:fade/>
        <p:sndAc>
          <p:stSnd>
            <p:snd r:embed="rId2" name="push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8000">
              <a:srgbClr val="00B0F0"/>
            </a:gs>
            <a:gs pos="33000">
              <a:srgbClr val="00B050"/>
            </a:gs>
            <a:gs pos="20000">
              <a:srgbClr val="92D050"/>
            </a:gs>
            <a:gs pos="0">
              <a:srgbClr val="FFFF00"/>
            </a:gs>
            <a:gs pos="61000">
              <a:srgbClr val="0070C0"/>
            </a:gs>
            <a:gs pos="73000">
              <a:srgbClr val="002060"/>
            </a:gs>
            <a:gs pos="100000">
              <a:srgbClr val="F7BBEE"/>
            </a:gs>
            <a:gs pos="87000">
              <a:srgbClr val="7030A0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2798" y="483324"/>
            <a:ext cx="2136341" cy="1960533"/>
          </a:xfrm>
        </p:spPr>
      </p:pic>
      <p:sp>
        <p:nvSpPr>
          <p:cNvPr id="4" name="二十四角星形 3"/>
          <p:cNvSpPr/>
          <p:nvPr/>
        </p:nvSpPr>
        <p:spPr>
          <a:xfrm>
            <a:off x="-543964" y="-370604"/>
            <a:ext cx="7132319" cy="5032375"/>
          </a:xfrm>
          <a:prstGeom prst="star2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恭喜答錯了</a:t>
            </a:r>
            <a:r>
              <a:rPr lang="en-US" altLang="zh-TW" sz="72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!</a:t>
            </a:r>
          </a:p>
        </p:txBody>
      </p:sp>
      <p:sp>
        <p:nvSpPr>
          <p:cNvPr id="8" name="圓角矩形 7">
            <a:hlinkClick r:id="" action="ppaction://hlinkshowjump?jump=previousslide"/>
          </p:cNvPr>
          <p:cNvSpPr/>
          <p:nvPr/>
        </p:nvSpPr>
        <p:spPr>
          <a:xfrm>
            <a:off x="2709011" y="5202067"/>
            <a:ext cx="3364089" cy="1580444"/>
          </a:xfrm>
          <a:prstGeom prst="roundRect">
            <a:avLst/>
          </a:prstGeom>
          <a:gradFill flip="none" rotWithShape="1">
            <a:gsLst>
              <a:gs pos="32000">
                <a:srgbClr val="FFFF00"/>
              </a:gs>
              <a:gs pos="59000">
                <a:srgbClr val="FFC000"/>
              </a:gs>
              <a:gs pos="87000">
                <a:srgbClr val="FF0000"/>
              </a:gs>
            </a:gsLst>
            <a:path path="shap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solidFill>
                  <a:schemeClr val="tx1"/>
                </a:solidFill>
              </a:rPr>
              <a:t>重</a:t>
            </a:r>
            <a:r>
              <a:rPr lang="zh-TW" altLang="en-US" sz="6600" dirty="0">
                <a:solidFill>
                  <a:schemeClr val="tx1"/>
                </a:solidFill>
              </a:rPr>
              <a:t>來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829047"/>
            <a:ext cx="1596298" cy="1558689"/>
          </a:xfrm>
          <a:prstGeom prst="rect">
            <a:avLst/>
          </a:prstGeom>
        </p:spPr>
      </p:pic>
      <p:sp>
        <p:nvSpPr>
          <p:cNvPr id="5" name="橢圓形圖說文字 4"/>
          <p:cNvSpPr/>
          <p:nvPr/>
        </p:nvSpPr>
        <p:spPr>
          <a:xfrm>
            <a:off x="1815737" y="4507652"/>
            <a:ext cx="1206459" cy="694415"/>
          </a:xfrm>
          <a:prstGeom prst="wedgeEllipseCallout">
            <a:avLst>
              <a:gd name="adj1" fmla="val -59812"/>
              <a:gd name="adj2" fmla="val 7378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呵呵</a:t>
            </a:r>
            <a:r>
              <a:rPr lang="en-US" altLang="zh-TW" dirty="0" smtClean="0"/>
              <a:t>!</a:t>
            </a:r>
            <a:endParaRPr lang="en-US" altLang="zh-TW" dirty="0" smtClean="0"/>
          </a:p>
        </p:txBody>
      </p:sp>
      <p:pic>
        <p:nvPicPr>
          <p:cNvPr id="9" name="內容版面配置區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5093" y="2543315"/>
            <a:ext cx="2136341" cy="1960533"/>
          </a:xfrm>
          <a:prstGeom prst="rect">
            <a:avLst/>
          </a:prstGeom>
        </p:spPr>
      </p:pic>
      <p:pic>
        <p:nvPicPr>
          <p:cNvPr id="10" name="內容版面配置區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9009" y="4637048"/>
            <a:ext cx="2136341" cy="1960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38207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>
        <p14:honeycomb/>
        <p:sndAc>
          <p:stSnd>
            <p:snd r:embed="rId2" name="whoosh.wav"/>
          </p:stSnd>
        </p:sndAc>
      </p:transition>
    </mc:Choice>
    <mc:Fallback>
      <p:transition spd="slow" advClick="0">
        <p:fade/>
        <p:sndAc>
          <p:stSnd>
            <p:snd r:embed="rId2" name="whoosh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7571" y="4670660"/>
            <a:ext cx="1725619" cy="2187340"/>
          </a:xfrm>
        </p:spPr>
      </p:pic>
      <p:sp>
        <p:nvSpPr>
          <p:cNvPr id="4" name="爆炸 1 3"/>
          <p:cNvSpPr/>
          <p:nvPr/>
        </p:nvSpPr>
        <p:spPr>
          <a:xfrm>
            <a:off x="0" y="-25222"/>
            <a:ext cx="6423378" cy="5167311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你竟然答對了！！！！</a:t>
            </a:r>
            <a:endParaRPr lang="zh-TW" altLang="en-US" sz="4800" dirty="0"/>
          </a:p>
        </p:txBody>
      </p:sp>
      <p:sp>
        <p:nvSpPr>
          <p:cNvPr id="6" name="圓角矩形圖說文字 5"/>
          <p:cNvSpPr/>
          <p:nvPr/>
        </p:nvSpPr>
        <p:spPr>
          <a:xfrm>
            <a:off x="6073422" y="3172178"/>
            <a:ext cx="2302934" cy="1253066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超圓" panose="020B0609010101010101" pitchFamily="49" charset="-120"/>
                <a:ea typeface="文鼎超圓" panose="020B0609010101010101" pitchFamily="49" charset="-120"/>
              </a:rPr>
              <a:t>你真棒</a:t>
            </a:r>
            <a:r>
              <a:rPr lang="en-US" altLang="zh-TW" sz="4800" dirty="0" smtClean="0">
                <a:latin typeface="文鼎超圓" panose="020B0609010101010101" pitchFamily="49" charset="-120"/>
                <a:ea typeface="文鼎超圓" panose="020B0609010101010101" pitchFamily="49" charset="-120"/>
              </a:rPr>
              <a:t>!</a:t>
            </a:r>
            <a:endParaRPr lang="zh-TW" altLang="en-US" sz="4800" dirty="0"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sp>
        <p:nvSpPr>
          <p:cNvPr id="7" name="圓角矩形 6">
            <a:hlinkClick r:id="" action="ppaction://hlinkshowjump?jump=endshow"/>
          </p:cNvPr>
          <p:cNvSpPr/>
          <p:nvPr/>
        </p:nvSpPr>
        <p:spPr>
          <a:xfrm>
            <a:off x="1123406" y="5356422"/>
            <a:ext cx="1991844" cy="846667"/>
          </a:xfrm>
          <a:prstGeom prst="roundRect">
            <a:avLst/>
          </a:prstGeom>
          <a:gradFill>
            <a:gsLst>
              <a:gs pos="78000">
                <a:srgbClr val="00B050"/>
              </a:gs>
              <a:gs pos="51000">
                <a:srgbClr val="00B0F0"/>
              </a:gs>
              <a:gs pos="22000">
                <a:srgbClr val="0070C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FFFF00"/>
                </a:solidFill>
              </a:rPr>
              <a:t>返回</a:t>
            </a:r>
          </a:p>
        </p:txBody>
      </p:sp>
      <p:pic>
        <p:nvPicPr>
          <p:cNvPr id="8" name="內容版面配置區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4889" y="588523"/>
            <a:ext cx="1725619" cy="2187340"/>
          </a:xfrm>
          <a:prstGeom prst="rect">
            <a:avLst/>
          </a:prstGeom>
        </p:spPr>
      </p:pic>
      <p:pic>
        <p:nvPicPr>
          <p:cNvPr id="9" name="內容版面配置區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169" y="4670660"/>
            <a:ext cx="1725619" cy="2187340"/>
          </a:xfrm>
          <a:prstGeom prst="rect">
            <a:avLst/>
          </a:prstGeom>
        </p:spPr>
      </p:pic>
      <p:pic>
        <p:nvPicPr>
          <p:cNvPr id="10" name="內容版面配置區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1150" y="4670660"/>
            <a:ext cx="1725619" cy="2187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39065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2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93</TotalTime>
  <Words>46</Words>
  <Application>Microsoft Office PowerPoint</Application>
  <PresentationFormat>如螢幕大小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文鼎超黑</vt:lpstr>
      <vt:lpstr>文鼎超圓</vt:lpstr>
      <vt:lpstr>清松手寫體1</vt:lpstr>
      <vt:lpstr>新細明體</vt:lpstr>
      <vt:lpstr>Arial</vt:lpstr>
      <vt:lpstr>Calibri</vt:lpstr>
      <vt:lpstr>Calibri Light</vt:lpstr>
      <vt:lpstr>Office 佈景主題</vt:lpstr>
      <vt:lpstr>請你猜一猜 </vt:lpstr>
      <vt:lpstr>猜猜我最喜歡什麼運動?</vt:lpstr>
      <vt:lpstr>PowerPoint 簡報</vt:lpstr>
      <vt:lpstr>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請你猜一猜 </dc:title>
  <dc:creator>Windows 使用者</dc:creator>
  <cp:lastModifiedBy>Windows 使用者</cp:lastModifiedBy>
  <cp:revision>12</cp:revision>
  <dcterms:created xsi:type="dcterms:W3CDTF">2019-11-11T02:40:23Z</dcterms:created>
  <dcterms:modified xsi:type="dcterms:W3CDTF">2019-11-25T03:08:24Z</dcterms:modified>
</cp:coreProperties>
</file>