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336699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466052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94618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226352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28432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763364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663232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308272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093001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625646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788637"/>
      </p:ext>
    </p:extLst>
  </p:cSld>
  <p:clrMapOvr>
    <a:masterClrMapping/>
  </p:clrMapOvr>
  <p:transition spd="slow" advClick="0">
    <p:randomBar dir="vert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D4314-5F44-479B-A17B-E369B37178D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489D7-7918-4FE7-B693-0929824491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74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randomBar dir="vert"/>
    <p:sndAc>
      <p:stSnd>
        <p:snd r:embed="rId13" name="chimes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62">
              <a:srgbClr val="F9FDF5"/>
            </a:gs>
            <a:gs pos="25000">
              <a:srgbClr val="F2FAEA"/>
            </a:gs>
            <a:gs pos="69000">
              <a:srgbClr val="E4F4D4"/>
            </a:gs>
            <a:gs pos="32000">
              <a:srgbClr val="C9E8A8"/>
            </a:gs>
            <a:gs pos="3000">
              <a:srgbClr val="92D050"/>
            </a:gs>
            <a:gs pos="8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ln>
            <a:solidFill>
              <a:schemeClr val="bg2">
                <a:lumMod val="10000"/>
              </a:schemeClr>
            </a:solidFill>
          </a:ln>
          <a:effectLst>
            <a:softEdge rad="31750"/>
          </a:effectLst>
          <a:scene3d>
            <a:camera prst="perspectiveFront"/>
            <a:lightRig rig="threePt" dir="t"/>
          </a:scene3d>
        </p:spPr>
        <p:txBody>
          <a:bodyPr>
            <a:prstTxWarp prst="textWave4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中特明" panose="020B0609010101010101" pitchFamily="49" charset="-120"/>
                <a:ea typeface="文鼎中特明" panose="020B0609010101010101" pitchFamily="49" charset="-120"/>
              </a:rPr>
              <a:t>大家來猜謎</a:t>
            </a:r>
            <a:endParaRPr lang="zh-TW" altLang="en-US" sz="9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81251" y="5257800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開始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856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5126"/>
            <a:ext cx="7354389" cy="3397996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猜</a:t>
            </a:r>
            <a:r>
              <a:rPr lang="zh-TW" altLang="en-US" sz="6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猜</a:t>
            </a:r>
            <a:r>
              <a:rPr lang="zh-TW" altLang="en-US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我最喜歡什麼</a:t>
            </a:r>
            <a:r>
              <a:rPr lang="en-US" altLang="zh-TW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???</a:t>
            </a:r>
            <a:endParaRPr lang="zh-TW" altLang="en-US" sz="6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81251" y="5410200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火鍋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241868" y="5410200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Algerian" panose="04020705040A02060702" pitchFamily="82" charset="0"/>
              </a:rPr>
              <a:t>義大利</a:t>
            </a:r>
            <a:r>
              <a:rPr lang="zh-TW" altLang="en-US" sz="3600" dirty="0">
                <a:latin typeface="Algerian" panose="04020705040A02060702" pitchFamily="82" charset="0"/>
              </a:rPr>
              <a:t>麵</a:t>
            </a:r>
          </a:p>
        </p:txBody>
      </p:sp>
      <p:sp>
        <p:nvSpPr>
          <p:cNvPr id="8" name="圓角矩形 7">
            <a:hlinkClick r:id="rId5" action="ppaction://hlinksldjump"/>
          </p:cNvPr>
          <p:cNvSpPr/>
          <p:nvPr/>
        </p:nvSpPr>
        <p:spPr>
          <a:xfrm>
            <a:off x="851262" y="5410200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拉麵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9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-891626" y="71979"/>
            <a:ext cx="4646067" cy="380129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+mn-ea"/>
              </a:rPr>
              <a:t>答錯</a:t>
            </a:r>
            <a:r>
              <a:rPr lang="en-US" altLang="zh-TW" sz="40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!!!!</a:t>
            </a:r>
            <a:endParaRPr lang="zh-TW" altLang="en-US" sz="40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441" y="777238"/>
            <a:ext cx="2622220" cy="480740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2" y="3305037"/>
            <a:ext cx="3228975" cy="3695700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3813037" y="5584642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重來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023" y="4748080"/>
            <a:ext cx="1965328" cy="2109920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6376661" y="3180940"/>
            <a:ext cx="1698171" cy="1384663"/>
          </a:xfrm>
          <a:prstGeom prst="wedgeEllipseCallout">
            <a:avLst>
              <a:gd name="adj1" fmla="val 23013"/>
              <a:gd name="adj2" fmla="val 77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傻眼貓咪</a:t>
            </a:r>
            <a:endParaRPr lang="zh-TW" altLang="en-US" sz="3200" dirty="0"/>
          </a:p>
        </p:txBody>
      </p:sp>
      <p:sp>
        <p:nvSpPr>
          <p:cNvPr id="9" name="橢圓形圖說文字 8"/>
          <p:cNvSpPr/>
          <p:nvPr/>
        </p:nvSpPr>
        <p:spPr>
          <a:xfrm>
            <a:off x="2310808" y="3030851"/>
            <a:ext cx="1502229" cy="731252"/>
          </a:xfrm>
          <a:prstGeom prst="wedgeEllipseCallout">
            <a:avLst>
              <a:gd name="adj1" fmla="val -42572"/>
              <a:gd name="adj2" fmla="val 96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 smtClean="0"/>
              <a:t>    </a:t>
            </a:r>
            <a:r>
              <a:rPr lang="zh-TW" altLang="en-US" sz="2000" dirty="0" smtClean="0"/>
              <a:t>呵呵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69911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2689094" y="1517791"/>
            <a:ext cx="2497879" cy="1077958"/>
          </a:xfrm>
          <a:prstGeom prst="wedgeRoundRectCallout">
            <a:avLst>
              <a:gd name="adj1" fmla="val -50357"/>
              <a:gd name="adj2" fmla="val 7622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Arial Narrow" panose="020B0606020202030204" pitchFamily="34" charset="0"/>
              </a:rPr>
              <a:t>恭喜答對</a:t>
            </a:r>
            <a:r>
              <a:rPr lang="en-US" altLang="zh-TW" sz="3200" dirty="0" smtClean="0">
                <a:latin typeface="Arial Narrow" panose="020B0606020202030204" pitchFamily="34" charset="0"/>
              </a:rPr>
              <a:t>!!!!!!!</a:t>
            </a:r>
            <a:endParaRPr lang="zh-TW" altLang="en-US" sz="3200" dirty="0">
              <a:latin typeface="Arial Narrow" panose="020B060602020203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65" y="1637996"/>
            <a:ext cx="2423839" cy="433826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197" y="2736941"/>
            <a:ext cx="3324225" cy="44672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62121" y="5505994"/>
            <a:ext cx="2181497" cy="940526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Algerian" panose="04020705040A02060702" pitchFamily="82" charset="0"/>
              </a:rPr>
              <a:t>結束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982" y="3056513"/>
            <a:ext cx="1845089" cy="23387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326" y="607033"/>
            <a:ext cx="1845089" cy="233877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980" y="607033"/>
            <a:ext cx="1845089" cy="233877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226" y="3056513"/>
            <a:ext cx="1845089" cy="233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060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文鼎中特明</vt:lpstr>
      <vt:lpstr>文鼎疊圓體</vt:lpstr>
      <vt:lpstr>新細明體</vt:lpstr>
      <vt:lpstr>Algerian</vt:lpstr>
      <vt:lpstr>Arial</vt:lpstr>
      <vt:lpstr>Arial Narrow</vt:lpstr>
      <vt:lpstr>Calibri</vt:lpstr>
      <vt:lpstr>Calibri Light</vt:lpstr>
      <vt:lpstr>Office 佈景主題</vt:lpstr>
      <vt:lpstr>大家來猜謎</vt:lpstr>
      <vt:lpstr>猜猜我最喜歡什麼???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13</cp:revision>
  <dcterms:created xsi:type="dcterms:W3CDTF">2019-11-11T02:40:12Z</dcterms:created>
  <dcterms:modified xsi:type="dcterms:W3CDTF">2019-11-25T03:10:39Z</dcterms:modified>
</cp:coreProperties>
</file>