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30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34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81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48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4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38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29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0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3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00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56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4CBE-F175-4CE4-BCCB-552EE6F3D870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732C-8E1C-4E06-9D52-E04C76C41B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85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85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50000"/>
              <a:alpha val="0"/>
            </a:schemeClr>
          </a:solidFill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文鼎新中特黑" panose="020B0609010101010101" pitchFamily="49" charset="-120"/>
                <a:ea typeface="文鼎新中特黑" panose="020B0609010101010101" pitchFamily="49" charset="-120"/>
              </a:rPr>
              <a:t>一起來猜謎</a:t>
            </a:r>
            <a:endParaRPr lang="zh-TW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文鼎新中特黑" panose="020B0609010101010101" pitchFamily="49" charset="-120"/>
              <a:ea typeface="文鼎新中特黑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174274" y="5257800"/>
            <a:ext cx="3265715" cy="1423852"/>
          </a:xfrm>
          <a:prstGeom prst="roundRect">
            <a:avLst/>
          </a:prstGeom>
          <a:gradFill flip="none" rotWithShape="1">
            <a:gsLst>
              <a:gs pos="26000">
                <a:srgbClr val="727272"/>
              </a:gs>
              <a:gs pos="0">
                <a:schemeClr val="tx1">
                  <a:lumMod val="95000"/>
                  <a:lumOff val="5000"/>
                </a:schemeClr>
              </a:gs>
              <a:gs pos="66000">
                <a:schemeClr val="accent3">
                  <a:lumMod val="45000"/>
                  <a:lumOff val="55000"/>
                </a:schemeClr>
              </a:gs>
              <a:gs pos="88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開始</a:t>
            </a:r>
            <a:endParaRPr lang="zh-TW" altLang="en-US" sz="4800" dirty="0">
              <a:solidFill>
                <a:schemeClr val="bg1"/>
              </a:solid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920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  <p:sndAc>
          <p:stSnd>
            <p:snd r:embed="rId2" name="bomb.wav"/>
          </p:stSnd>
        </p:sndAc>
      </p:transition>
    </mc:Choice>
    <mc:Fallback>
      <p:transition spd="slow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4" y="143690"/>
            <a:ext cx="8386355" cy="36053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113" y="1070522"/>
            <a:ext cx="7823019" cy="1280794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文鼎超黑" panose="020B0609010101010101" pitchFamily="49" charset="-120"/>
                <a:ea typeface="文鼎超黑" panose="020B0609010101010101" pitchFamily="49" charset="-120"/>
              </a:rPr>
              <a:t>請問我喜歡看什麼動漫 ？</a:t>
            </a:r>
            <a:endParaRPr lang="zh-TW" altLang="en-US" sz="5400" dirty="0">
              <a:solidFill>
                <a:schemeClr val="bg1"/>
              </a:solidFill>
              <a:latin typeface="文鼎超黑" panose="020B0609010101010101" pitchFamily="49" charset="-120"/>
              <a:ea typeface="文鼎超黑" panose="020B0609010101010101" pitchFamily="49" charset="-120"/>
            </a:endParaRPr>
          </a:p>
        </p:txBody>
      </p:sp>
      <p:sp>
        <p:nvSpPr>
          <p:cNvPr id="6" name="圓角矩形 5">
            <a:hlinkClick r:id="" action="ppaction://hlinkshowjump?jump=lastslide"/>
          </p:cNvPr>
          <p:cNvSpPr/>
          <p:nvPr/>
        </p:nvSpPr>
        <p:spPr>
          <a:xfrm>
            <a:off x="91441" y="4315097"/>
            <a:ext cx="2758439" cy="1095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B0F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不是說了能力要平均值</a:t>
            </a:r>
            <a:endParaRPr lang="zh-TW" altLang="en-US" sz="3600" dirty="0">
              <a:solidFill>
                <a:srgbClr val="00B0F0"/>
              </a:solid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7" name="圓角矩形 6">
            <a:hlinkClick r:id="" action="ppaction://hlinkshowjump?jump=nextslide"/>
          </p:cNvPr>
          <p:cNvSpPr/>
          <p:nvPr/>
        </p:nvSpPr>
        <p:spPr>
          <a:xfrm>
            <a:off x="3078481" y="4315096"/>
            <a:ext cx="2758439" cy="1095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斗羅大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陸</a:t>
            </a:r>
          </a:p>
        </p:txBody>
      </p:sp>
      <p:sp>
        <p:nvSpPr>
          <p:cNvPr id="8" name="圓角矩形 7">
            <a:hlinkClick r:id="" action="ppaction://hlinkshowjump?jump=nextslide"/>
          </p:cNvPr>
          <p:cNvSpPr/>
          <p:nvPr/>
        </p:nvSpPr>
        <p:spPr>
          <a:xfrm>
            <a:off x="6078584" y="4315096"/>
            <a:ext cx="2758439" cy="1095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暗殺</a:t>
            </a:r>
            <a:r>
              <a:rPr lang="zh-TW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教室</a:t>
            </a:r>
          </a:p>
        </p:txBody>
      </p:sp>
    </p:spTree>
    <p:extLst>
      <p:ext uri="{BB962C8B-B14F-4D97-AF65-F5344CB8AC3E}">
        <p14:creationId xmlns:p14="http://schemas.microsoft.com/office/powerpoint/2010/main" val="3372955936"/>
      </p:ext>
    </p:extLst>
  </p:cSld>
  <p:clrMapOvr>
    <a:masterClrMapping/>
  </p:clrMapOvr>
  <p:transition spd="slow" advClick="0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3161212"/>
            <a:ext cx="2325188" cy="2939142"/>
          </a:xfrm>
          <a:prstGeom prst="rect">
            <a:avLst/>
          </a:prstGeom>
        </p:spPr>
      </p:pic>
      <p:sp>
        <p:nvSpPr>
          <p:cNvPr id="4" name="爆炸 2 3"/>
          <p:cNvSpPr/>
          <p:nvPr/>
        </p:nvSpPr>
        <p:spPr>
          <a:xfrm>
            <a:off x="3200399" y="137161"/>
            <a:ext cx="4558938" cy="42976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恭喜你答錯了！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516"/>
            <a:ext cx="3631475" cy="6044702"/>
          </a:xfrm>
          <a:prstGeom prst="rect">
            <a:avLst/>
          </a:prstGeom>
        </p:spPr>
      </p:pic>
      <p:sp>
        <p:nvSpPr>
          <p:cNvPr id="6" name="圓角矩形 5">
            <a:hlinkClick r:id="" action="ppaction://hlinkshowjump?jump=previousslide"/>
          </p:cNvPr>
          <p:cNvSpPr/>
          <p:nvPr/>
        </p:nvSpPr>
        <p:spPr>
          <a:xfrm>
            <a:off x="3631475" y="4630783"/>
            <a:ext cx="2758439" cy="1095103"/>
          </a:xfrm>
          <a:prstGeom prst="roundRect">
            <a:avLst/>
          </a:prstGeom>
          <a:gradFill flip="none" rotWithShape="1">
            <a:gsLst>
              <a:gs pos="26000">
                <a:srgbClr val="727272"/>
              </a:gs>
              <a:gs pos="0">
                <a:schemeClr val="tx1">
                  <a:lumMod val="95000"/>
                  <a:lumOff val="5000"/>
                </a:schemeClr>
              </a:gs>
              <a:gs pos="66000">
                <a:schemeClr val="accent3">
                  <a:lumMod val="45000"/>
                  <a:lumOff val="55000"/>
                </a:schemeClr>
              </a:gs>
              <a:gs pos="88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重來</a:t>
            </a:r>
            <a:endParaRPr lang="zh-TW" altLang="en-US" sz="4800" dirty="0">
              <a:solidFill>
                <a:schemeClr val="bg1"/>
              </a:solid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40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  <p:sndAc>
          <p:stSnd>
            <p:snd r:embed="rId2" name="explode.wav"/>
          </p:stSnd>
        </p:sndAc>
      </p:transition>
    </mc:Choice>
    <mc:Fallback>
      <p:transition spd="slow" advClick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34" y="3344092"/>
            <a:ext cx="2793439" cy="2299064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3501851" y="209006"/>
            <a:ext cx="3605348" cy="2390503"/>
          </a:xfrm>
          <a:prstGeom prst="wedgeEllipseCallout">
            <a:avLst>
              <a:gd name="adj1" fmla="val -39674"/>
              <a:gd name="adj2" fmla="val 56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答對了！！！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92332"/>
            <a:ext cx="3918857" cy="6023338"/>
          </a:xfrm>
          <a:prstGeom prst="rect">
            <a:avLst/>
          </a:prstGeom>
        </p:spPr>
      </p:pic>
      <p:sp>
        <p:nvSpPr>
          <p:cNvPr id="6" name="圓角矩形 5">
            <a:hlinkClick r:id="" action="ppaction://hlinkshowjump?jump=endshow"/>
          </p:cNvPr>
          <p:cNvSpPr/>
          <p:nvPr/>
        </p:nvSpPr>
        <p:spPr>
          <a:xfrm>
            <a:off x="3214468" y="4548053"/>
            <a:ext cx="2758439" cy="1095103"/>
          </a:xfrm>
          <a:prstGeom prst="roundRect">
            <a:avLst/>
          </a:prstGeom>
          <a:gradFill flip="none" rotWithShape="1">
            <a:gsLst>
              <a:gs pos="26000">
                <a:srgbClr val="727272"/>
              </a:gs>
              <a:gs pos="0">
                <a:schemeClr val="tx1">
                  <a:lumMod val="95000"/>
                  <a:lumOff val="5000"/>
                </a:schemeClr>
              </a:gs>
              <a:gs pos="66000">
                <a:schemeClr val="accent3">
                  <a:lumMod val="45000"/>
                  <a:lumOff val="55000"/>
                </a:schemeClr>
              </a:gs>
              <a:gs pos="88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返回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44" y="4739552"/>
            <a:ext cx="1433084" cy="16481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80" y="5067130"/>
            <a:ext cx="1752360" cy="17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37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文鼎超黑</vt:lpstr>
      <vt:lpstr>文鼎超圓</vt:lpstr>
      <vt:lpstr>文鼎新中特黑</vt:lpstr>
      <vt:lpstr>新細明體</vt:lpstr>
      <vt:lpstr>Arial</vt:lpstr>
      <vt:lpstr>Calibri</vt:lpstr>
      <vt:lpstr>Calibri Light</vt:lpstr>
      <vt:lpstr>Office 佈景主題</vt:lpstr>
      <vt:lpstr>一起來猜謎</vt:lpstr>
      <vt:lpstr>請問我喜歡看什麼動漫 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一起來猜謎</dc:title>
  <dc:creator>Windows 使用者</dc:creator>
  <cp:lastModifiedBy>Windows 使用者</cp:lastModifiedBy>
  <cp:revision>10</cp:revision>
  <dcterms:created xsi:type="dcterms:W3CDTF">2019-11-11T02:41:23Z</dcterms:created>
  <dcterms:modified xsi:type="dcterms:W3CDTF">2019-11-25T03:10:44Z</dcterms:modified>
</cp:coreProperties>
</file>