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58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2529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621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0264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84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670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96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182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739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102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20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2000D-81C9-412C-9F4B-6565E92C1F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67542-1868-446C-8203-30648C01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427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rgbClr val="C00000"/>
            </a:gs>
            <a:gs pos="55000">
              <a:srgbClr val="92D050"/>
            </a:gs>
            <a:gs pos="32000">
              <a:srgbClr val="FFFF00"/>
            </a:gs>
            <a:gs pos="79000">
              <a:srgbClr val="00B0F0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CanUp">
              <a:avLst/>
            </a:prstTxWarp>
            <a:normAutofit/>
          </a:bodyPr>
          <a:lstStyle/>
          <a:p>
            <a:r>
              <a:rPr lang="zh-TW" altLang="en-US" sz="96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大家來猜謎吧</a:t>
            </a:r>
            <a:endParaRPr lang="zh-TW" altLang="en-US" sz="96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動作按鈕: 自訂 3">
            <a:hlinkClick r:id="" action="ppaction://hlinkshowjump?jump=nextslide" highlightClick="1"/>
          </p:cNvPr>
          <p:cNvSpPr/>
          <p:nvPr/>
        </p:nvSpPr>
        <p:spPr>
          <a:xfrm>
            <a:off x="2991394" y="4480560"/>
            <a:ext cx="3069772" cy="1227909"/>
          </a:xfrm>
          <a:prstGeom prst="actionButtonBlank">
            <a:avLst/>
          </a:prstGeom>
          <a:solidFill>
            <a:srgbClr val="FFCC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開始</a:t>
            </a:r>
            <a: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6051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14:prism isContent="1"/>
        <p:sndAc>
          <p:stSnd>
            <p:snd r:embed="rId2" name="chimes.wav"/>
          </p:stSnd>
        </p:sndAc>
      </p:transition>
    </mc:Choice>
    <mc:Fallback xmlns="">
      <p:transition spd="slow" advClick="0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3771" y="378189"/>
            <a:ext cx="8360229" cy="2861400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請問我喜歡什麼運動</a:t>
            </a:r>
            <a:r>
              <a:rPr lang="zh-TW" altLang="en-US" sz="6600" dirty="0"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？</a:t>
            </a:r>
          </a:p>
        </p:txBody>
      </p:sp>
      <p:sp>
        <p:nvSpPr>
          <p:cNvPr id="3" name="動作按鈕: 自訂 2">
            <a:hlinkClick r:id="" action="ppaction://noaction" highlightClick="1"/>
          </p:cNvPr>
          <p:cNvSpPr/>
          <p:nvPr/>
        </p:nvSpPr>
        <p:spPr>
          <a:xfrm>
            <a:off x="274321" y="3783874"/>
            <a:ext cx="2521132" cy="1867989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  <a:hlinkClick r:id="" action="ppaction://hlinkshowjump?jump=lastslide"/>
              </a:rPr>
              <a:t>游泳</a:t>
            </a:r>
            <a:endParaRPr lang="zh-TW" altLang="en-US" sz="8000" dirty="0">
              <a:solidFill>
                <a:srgbClr val="FFC00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4" name="動作按鈕: 自訂 3">
            <a:hlinkClick r:id="" action="ppaction://hlinkshowjump?jump=nextslide" highlightClick="1"/>
          </p:cNvPr>
          <p:cNvSpPr/>
          <p:nvPr/>
        </p:nvSpPr>
        <p:spPr>
          <a:xfrm>
            <a:off x="3143794" y="3783874"/>
            <a:ext cx="2521132" cy="1867989"/>
          </a:xfrm>
          <a:prstGeom prst="actionButtonBlank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跑步</a:t>
            </a:r>
            <a:endParaRPr lang="zh-TW" altLang="en-US" sz="80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動作按鈕: 自訂 4">
            <a:hlinkClick r:id="" action="ppaction://hlinkshowjump?jump=nextslide" highlightClick="1"/>
          </p:cNvPr>
          <p:cNvSpPr/>
          <p:nvPr/>
        </p:nvSpPr>
        <p:spPr>
          <a:xfrm>
            <a:off x="6313714" y="3783874"/>
            <a:ext cx="2521132" cy="1867989"/>
          </a:xfrm>
          <a:prstGeom prst="actionButtonBlank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92D050"/>
                </a:solidFill>
                <a:latin typeface="文鼎粗隸" panose="020B0609010101010101" pitchFamily="49" charset="-120"/>
                <a:ea typeface="文鼎粗隸" panose="020B0609010101010101" pitchFamily="49" charset="-120"/>
              </a:rPr>
              <a:t>以上皆非</a:t>
            </a:r>
            <a:endParaRPr lang="zh-TW" altLang="en-US" sz="4400" dirty="0">
              <a:solidFill>
                <a:srgbClr val="92D050"/>
              </a:solidFill>
              <a:latin typeface="文鼎粗隸" panose="020B0609010101010101" pitchFamily="49" charset="-120"/>
              <a:ea typeface="文鼎粗隸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497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prism isInverted="1"/>
        <p:sndAc>
          <p:stSnd>
            <p:snd r:embed="rId2" name="type.wav"/>
          </p:stSnd>
        </p:sndAc>
      </p:transition>
    </mc:Choice>
    <mc:Fallback xmlns="">
      <p:transition spd="slow" advClick="0">
        <p:fade/>
        <p:sndAc>
          <p:stSnd>
            <p:snd r:embed="rId4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chemeClr val="tx1">
                <a:lumMod val="50000"/>
                <a:lumOff val="50000"/>
              </a:schemeClr>
            </a:gs>
            <a:gs pos="55000">
              <a:schemeClr val="tx1">
                <a:lumMod val="75000"/>
                <a:lumOff val="25000"/>
              </a:schemeClr>
            </a:gs>
            <a:gs pos="32000">
              <a:schemeClr val="tx1">
                <a:lumMod val="65000"/>
                <a:lumOff val="35000"/>
              </a:schemeClr>
            </a:gs>
            <a:gs pos="79000">
              <a:schemeClr val="tx1">
                <a:lumMod val="85000"/>
                <a:lumOff val="15000"/>
              </a:schemeClr>
            </a:gs>
            <a:gs pos="100000">
              <a:schemeClr val="bg2">
                <a:lumMod val="1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書卷 (垂直) 1"/>
          <p:cNvSpPr/>
          <p:nvPr/>
        </p:nvSpPr>
        <p:spPr>
          <a:xfrm>
            <a:off x="1240972" y="209007"/>
            <a:ext cx="7106194" cy="3709851"/>
          </a:xfrm>
          <a:prstGeom prst="verticalScroll">
            <a:avLst/>
          </a:prstGeom>
          <a:gradFill>
            <a:gsLst>
              <a:gs pos="8000">
                <a:srgbClr val="C00000"/>
              </a:gs>
              <a:gs pos="55000">
                <a:schemeClr val="accent6">
                  <a:lumMod val="50000"/>
                </a:schemeClr>
              </a:gs>
              <a:gs pos="32000">
                <a:schemeClr val="accent4">
                  <a:lumMod val="50000"/>
                </a:schemeClr>
              </a:gs>
              <a:gs pos="79000">
                <a:srgbClr val="002060"/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chemeClr val="accent3">
                    <a:lumMod val="75000"/>
                  </a:schemeClr>
                </a:solidFill>
                <a:latin typeface="文鼎粗隸" panose="020B0609010101010101" pitchFamily="49" charset="-120"/>
                <a:ea typeface="文鼎粗隸" panose="020B0609010101010101" pitchFamily="49" charset="-120"/>
              </a:rPr>
              <a:t>喔喔</a:t>
            </a:r>
            <a:r>
              <a:rPr lang="en-US" altLang="zh-TW" sz="8000" dirty="0" smtClean="0">
                <a:solidFill>
                  <a:schemeClr val="accent3">
                    <a:lumMod val="75000"/>
                  </a:schemeClr>
                </a:solidFill>
                <a:latin typeface="文鼎粗隸" panose="020B0609010101010101" pitchFamily="49" charset="-120"/>
                <a:ea typeface="文鼎粗隸" panose="020B0609010101010101" pitchFamily="49" charset="-120"/>
              </a:rPr>
              <a:t>!</a:t>
            </a:r>
            <a:r>
              <a:rPr lang="zh-TW" altLang="en-US" sz="8000" dirty="0" smtClean="0">
                <a:solidFill>
                  <a:schemeClr val="accent3">
                    <a:lumMod val="75000"/>
                  </a:schemeClr>
                </a:solidFill>
                <a:latin typeface="文鼎粗隸" panose="020B0609010101010101" pitchFamily="49" charset="-120"/>
                <a:ea typeface="文鼎粗隸" panose="020B0609010101010101" pitchFamily="49" charset="-120"/>
              </a:rPr>
              <a:t>答錯了</a:t>
            </a:r>
            <a:r>
              <a:rPr lang="en-US" altLang="zh-TW" sz="8000" dirty="0" smtClean="0">
                <a:solidFill>
                  <a:schemeClr val="accent3">
                    <a:lumMod val="75000"/>
                  </a:schemeClr>
                </a:solidFill>
                <a:latin typeface="文鼎粗隸" panose="020B0609010101010101" pitchFamily="49" charset="-120"/>
                <a:ea typeface="文鼎粗隸" panose="020B0609010101010101" pitchFamily="49" charset="-120"/>
              </a:rPr>
              <a:t>!</a:t>
            </a:r>
            <a:endParaRPr lang="zh-TW" altLang="en-US" sz="8000" dirty="0">
              <a:solidFill>
                <a:schemeClr val="accent3">
                  <a:lumMod val="75000"/>
                </a:schemeClr>
              </a:solidFill>
              <a:latin typeface="文鼎粗隸" panose="020B0609010101010101" pitchFamily="49" charset="-120"/>
              <a:ea typeface="文鼎粗隸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3291840" y="4950823"/>
            <a:ext cx="3082834" cy="154141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粗隸" panose="020B0609010101010101" pitchFamily="49" charset="-120"/>
                <a:ea typeface="文鼎粗隸" panose="020B0609010101010101" pitchFamily="49" charset="-120"/>
              </a:rPr>
              <a:t>再</a:t>
            </a:r>
            <a:r>
              <a:rPr lang="zh-TW" altLang="en-US" sz="6600" dirty="0">
                <a:latin typeface="文鼎粗隸" panose="020B0609010101010101" pitchFamily="49" charset="-120"/>
                <a:ea typeface="文鼎粗隸" panose="020B0609010101010101" pitchFamily="49" charset="-120"/>
              </a:rPr>
              <a:t>試試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63040"/>
            <a:ext cx="1371600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57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prism isInverted="1"/>
        <p:sndAc>
          <p:stSnd>
            <p:snd r:embed="rId2" name="bomb.wav"/>
          </p:stSnd>
        </p:sndAc>
      </p:transition>
    </mc:Choice>
    <mc:Fallback xmlns="">
      <p:transition spd="slow" advClick="0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rgbClr val="C00000"/>
            </a:gs>
            <a:gs pos="55000">
              <a:schemeClr val="accent6">
                <a:lumMod val="60000"/>
                <a:lumOff val="40000"/>
              </a:schemeClr>
            </a:gs>
            <a:gs pos="32000">
              <a:schemeClr val="accent4">
                <a:lumMod val="60000"/>
                <a:lumOff val="40000"/>
              </a:schemeClr>
            </a:gs>
            <a:gs pos="79000">
              <a:schemeClr val="accent1">
                <a:lumMod val="40000"/>
                <a:lumOff val="60000"/>
              </a:schemeClr>
            </a:gs>
            <a:gs pos="100000">
              <a:srgbClr val="7030A0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替代程序 1"/>
          <p:cNvSpPr/>
          <p:nvPr/>
        </p:nvSpPr>
        <p:spPr>
          <a:xfrm>
            <a:off x="1881052" y="143691"/>
            <a:ext cx="5538652" cy="4049486"/>
          </a:xfrm>
          <a:prstGeom prst="flowChartAlternateProcess">
            <a:avLst/>
          </a:prstGeom>
          <a:gradFill>
            <a:gsLst>
              <a:gs pos="25000">
                <a:schemeClr val="accent2"/>
              </a:gs>
              <a:gs pos="0">
                <a:srgbClr val="C00000"/>
              </a:gs>
              <a:gs pos="75000">
                <a:srgbClr val="92D050"/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rgbClr val="00B0F0"/>
              </a:gs>
            </a:gsLst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答對囉</a:t>
            </a:r>
            <a:r>
              <a:rPr lang="en-US" altLang="zh-TW" sz="9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!</a:t>
            </a:r>
            <a:endParaRPr lang="zh-TW" altLang="en-US" sz="9600" dirty="0">
              <a:solidFill>
                <a:schemeClr val="accent6">
                  <a:lumMod val="60000"/>
                  <a:lumOff val="40000"/>
                </a:schemeClr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72" y="2916284"/>
            <a:ext cx="1776548" cy="3824151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396343" y="4689566"/>
            <a:ext cx="2730138" cy="15544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粗隸" panose="020B0609010101010101" pitchFamily="49" charset="-120"/>
                <a:ea typeface="文鼎粗隸" panose="020B0609010101010101" pitchFamily="49" charset="-120"/>
              </a:rPr>
              <a:t>回家</a:t>
            </a:r>
            <a:endParaRPr lang="zh-TW" altLang="en-US" sz="6000" dirty="0">
              <a:latin typeface="文鼎粗隸" panose="020B0609010101010101" pitchFamily="49" charset="-120"/>
              <a:ea typeface="文鼎粗隸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84696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wind"/>
        <p:sndAc>
          <p:stSnd>
            <p:snd r:embed="rId2" name="chimes.wav"/>
          </p:stSnd>
        </p:sndAc>
      </p:transition>
    </mc:Choice>
    <mc:Fallback xmlns="">
      <p:transition spd="slow" advClick="0">
        <p:fad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30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文鼎中特標準宋體</vt:lpstr>
      <vt:lpstr>文鼎甜妞體P</vt:lpstr>
      <vt:lpstr>文鼎粗隸</vt:lpstr>
      <vt:lpstr>文鼎超黑</vt:lpstr>
      <vt:lpstr>文鼎疊圓體</vt:lpstr>
      <vt:lpstr>新細明體</vt:lpstr>
      <vt:lpstr>標楷體</vt:lpstr>
      <vt:lpstr>Arial</vt:lpstr>
      <vt:lpstr>Calibri</vt:lpstr>
      <vt:lpstr>Calibri Light</vt:lpstr>
      <vt:lpstr>Office 佈景主題</vt:lpstr>
      <vt:lpstr>大家來猜謎吧</vt:lpstr>
      <vt:lpstr>請問我喜歡什麼運動？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大家來猜謎吧</dc:title>
  <dc:creator>Windows 使用者</dc:creator>
  <cp:lastModifiedBy>Windows 使用者</cp:lastModifiedBy>
  <cp:revision>13</cp:revision>
  <dcterms:created xsi:type="dcterms:W3CDTF">2019-11-11T02:41:09Z</dcterms:created>
  <dcterms:modified xsi:type="dcterms:W3CDTF">2019-11-25T03:09:32Z</dcterms:modified>
</cp:coreProperties>
</file>