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402080" y="335280"/>
            <a:ext cx="6156960" cy="2331720"/>
          </a:xfrm>
          <a:prstGeom prst="wedgeEllipseCallout">
            <a:avLst>
              <a:gd name="adj1" fmla="val -39514"/>
              <a:gd name="adj2" fmla="val 5616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可以請你們用「三」來形容我嗎？</a:t>
            </a:r>
            <a:endParaRPr lang="zh-TW" altLang="en-US" sz="4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37080" y="838200"/>
            <a:ext cx="2621280" cy="1463040"/>
          </a:xfrm>
          <a:prstGeom prst="wedgeRoundRect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三思而行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7" name="圓角矩形圖說文字 6"/>
          <p:cNvSpPr/>
          <p:nvPr/>
        </p:nvSpPr>
        <p:spPr>
          <a:xfrm>
            <a:off x="3870780" y="838200"/>
            <a:ext cx="2621280" cy="1463040"/>
          </a:xfrm>
          <a:prstGeom prst="wedgeRoundRectCallout">
            <a:avLst>
              <a:gd name="adj1" fmla="val 7074"/>
              <a:gd name="adj2" fmla="val 79167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三從四德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8" name="圓角矩形圖說文字 7"/>
          <p:cNvSpPr/>
          <p:nvPr/>
        </p:nvSpPr>
        <p:spPr>
          <a:xfrm>
            <a:off x="6804480" y="838200"/>
            <a:ext cx="2621280" cy="1463040"/>
          </a:xfrm>
          <a:prstGeom prst="wedgeRoundRectCallout">
            <a:avLst>
              <a:gd name="adj1" fmla="val 10562"/>
              <a:gd name="adj2" fmla="val 78125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三顧茅廬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050320" y="716280"/>
            <a:ext cx="2621280" cy="1463040"/>
          </a:xfrm>
          <a:prstGeom prst="wedgeRoundRect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859600" y="548520"/>
            <a:ext cx="3025320" cy="1798560"/>
          </a:xfrm>
          <a:prstGeom prst="cloudCallout">
            <a:avLst>
              <a:gd name="adj1" fmla="val -12693"/>
              <a:gd name="adj2" fmla="val 7351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我想想</a:t>
            </a:r>
            <a:r>
              <a:rPr lang="en-US" altLang="zh-TW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...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247760" y="9005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729000" y="732420"/>
            <a:ext cx="2621280" cy="1463040"/>
          </a:xfrm>
          <a:prstGeom prst="wedgeRoundRect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三八阿花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/>
          <a:stretch/>
        </p:blipFill>
        <p:spPr>
          <a:xfrm>
            <a:off x="10247760" y="23178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4"/>
          <a:stretch/>
        </p:blipFill>
        <p:spPr>
          <a:xfrm>
            <a:off x="10247760" y="373518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87402E-8 4.09492E-6 L -0.85102 0.1190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51" y="594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87402E-8 -2.15456E-6 L -0.95528 -0.2410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764" y="-120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650"/>
                            </p:stCondLst>
                            <p:childTnLst>
                              <p:par>
                                <p:cTn id="1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87402E-7 4.9559E-7 L -7.87402E-7 4.9559E-7 C -0.0052 0.00462 -0.01575 0.01512 -0.02283 0.01827 C -0.02567 0.01953 -0.02882 0.01953 -0.03181 0.02016 C -0.0359 0.02289 -0.03968 0.02646 -0.04394 0.02835 C -0.04929 0.03045 -0.05496 0.03108 -0.06063 0.03234 C -0.0874 0.03822 -0.0515 0.02898 -0.0863 0.03843 L -0.20567 0.03633 C -0.21732 0.03591 -0.22882 0.0336 -0.24047 0.03234 L -0.2737 0.02835 C -0.30362 0.02436 -0.30898 0.02499 -0.33874 0.01617 C -0.34331 0.01491 -0.34787 0.01386 -0.35228 0.01218 C -0.35795 0.00987 -0.36331 0.0063 -0.36898 0.00399 C -0.39732 -0.00756 -0.37701 0.0042 -0.40378 -0.01008 C -0.40835 -0.0126 -0.41291 -0.01533 -0.41732 -0.01806 C -0.42142 -0.02058 -0.42535 -0.02394 -0.42945 -0.02625 C -0.43386 -0.02856 -0.43858 -0.02982 -0.44299 -0.03213 C -0.4537 -0.03801 -0.47071 -0.05229 -0.47779 -0.06048 C -0.48142 -0.06447 -0.48472 -0.06867 -0.48835 -0.07245 C -0.49228 -0.07665 -0.49701 -0.0798 -0.50047 -0.08463 C -0.50709 -0.09345 -0.51276 -0.10332 -0.51858 -0.11277 C -0.52551 -0.1239 -0.53181 -0.13566 -0.53827 -0.147 C -0.54173 -0.15309 -0.54614 -0.15855 -0.54882 -0.16527 C -0.55134 -0.17136 -0.5537 -0.17745 -0.55638 -0.18333 C -0.55968 -0.19026 -0.56378 -0.19656 -0.56709 -0.20349 C -0.56961 -0.20916 -0.57575 -0.2268 -0.57764 -0.23373 C -0.57921 -0.23982 -0.58063 -0.24591 -0.5822 -0.252 C -0.58362 -0.25725 -0.5852 -0.26271 -0.58661 -0.26796 C -0.58913 -0.27699 -0.5915 -0.28686 -0.59276 -0.29631 C -0.59401 -0.30555 -0.5948 -0.315 -0.59575 -0.32445 L -0.59732 -0.33852 C -0.59669 -0.35259 -0.59685 -0.36686 -0.59575 -0.38093 C -0.59527 -0.38639 -0.59401 -0.39164 -0.59276 -0.3971 C -0.58866 -0.41432 -0.59039 -0.39962 -0.58661 -0.41915 C -0.58598 -0.42314 -0.58614 -0.42734 -0.5852 -0.43133 C -0.58409 -0.43553 -0.58205 -0.43931 -0.58063 -0.4433 C -0.57905 -0.44792 -0.57795 -0.45296 -0.57606 -0.45737 C -0.57433 -0.46199 -0.56693 -0.47564 -0.56394 -0.47963 C -0.5622 -0.48194 -0.56 -0.48362 -0.55795 -0.48572 C -0.54976 -0.50399 -0.55543 -0.49307 -0.53827 -0.51596 C -0.53622 -0.51869 -0.53464 -0.52205 -0.53228 -0.52394 C -0.52976 -0.52604 -0.52709 -0.52793 -0.52472 -0.53003 C -0.52252 -0.53192 -0.52079 -0.53444 -0.51858 -0.53612 C -0.51575 -0.53843 -0.51244 -0.53969 -0.50961 -0.54221 C -0.50787 -0.54368 -0.50693 -0.54683 -0.50504 -0.54809 C -0.50126 -0.55082 -0.49685 -0.55208 -0.49291 -0.55418 C -0.48898 -0.55649 -0.48661 -0.55922 -0.48236 -0.56027 C -0.47842 -0.56132 -0.47433 -0.56153 -0.47024 -0.56237 C -0.46772 -0.56279 -0.4652 -0.56363 -0.46268 -0.56426 C -0.45417 -0.56363 -0.44551 -0.56342 -0.43701 -0.56237 C -0.43543 -0.56216 -0.43386 -0.56132 -0.43244 -0.56027 C -0.43024 -0.55859 -0.4285 -0.55607 -0.42646 -0.55418 C -0.42394 -0.55208 -0.4211 -0.55061 -0.4189 -0.54809 C -0.41559 -0.54452 -0.41291 -0.5399 -0.40976 -0.53612 C -0.40787 -0.53381 -0.40567 -0.53234 -0.40378 -0.53003 C -0.4 -0.52562 -0.39669 -0.52058 -0.39323 -0.51596 L -0.38567 -0.50588 C -0.38409 -0.50378 -0.3822 -0.50231 -0.3811 -0.49979 C -0.37953 -0.49643 -0.37842 -0.49265 -0.37653 -0.48971 C -0.37291 -0.48383 -0.3674 -0.48005 -0.36441 -0.47354 C -0.3611 -0.46598 -0.35953 -0.46199 -0.35543 -0.45548 C -0.35401 -0.45338 -0.35213 -0.4517 -0.35087 -0.44939 C -0.34882 -0.44561 -0.34488 -0.43595 -0.34331 -0.43133 C -0.3422 -0.42797 -0.34142 -0.4244 -0.34031 -0.42125 C -0.33937 -0.41894 -0.33811 -0.41726 -0.33716 -0.41516 C -0.33102 -0.39836 -0.33653 -0.41117 -0.33276 -0.39899 C -0.33181 -0.39626 -0.33039 -0.39374 -0.32961 -0.39101 C -0.32898 -0.38828 -0.32866 -0.38555 -0.32819 -0.38282 C -0.32378 -0.36266 -0.32992 -0.39395 -0.3252 -0.36875 C -0.32488 -0.36518 -0.32205 -0.33306 -0.32205 -0.33054 C -0.32205 -0.30765 -0.32268 -0.28476 -0.32362 -0.26208 C -0.32378 -0.25914 -0.32472 -0.25662 -0.3252 -0.25389 C -0.32567 -0.2499 -0.32583 -0.2457 -0.32661 -0.24192 C -0.32913 -0.22848 -0.32913 -0.23247 -0.33276 -0.22176 C -0.33638 -0.21042 -0.33464 -0.21336 -0.33874 -0.20349 C -0.34016 -0.20013 -0.34189 -0.19698 -0.34331 -0.19341 C -0.34394 -0.19152 -0.34394 -0.18921 -0.34472 -0.18732 C -0.35638 -0.16401 -0.35134 -0.17514 -0.36299 -0.16128 C -0.3737 -0.14826 -0.36787 -0.15225 -0.3811 -0.13902 C -0.38535 -0.13461 -0.39024 -0.13125 -0.39464 -0.12684 C -0.41213 -0.10983 -0.3948 -0.12348 -0.4159 -0.10479 C -0.4252 -0.09639 -0.43433 -0.08673 -0.44457 -0.08064 L -0.46126 -0.07056 C -0.4652 -0.06804 -0.46913 -0.06489 -0.47323 -0.06237 C -0.47827 -0.05943 -0.48346 -0.05712 -0.48835 -0.05439 C -0.49291 -0.05187 -0.49732 -0.04872 -0.50205 -0.04641 C -0.51244 -0.04095 -0.51953 -0.03864 -0.53071 -0.03633 C -0.53874 -0.03465 -0.55496 -0.03213 -0.55496 -0.03213 C -0.58661 -0.03297 -0.61842 -0.03255 -0.65024 -0.03423 C -0.65575 -0.03444 -0.66126 -0.03717 -0.66677 -0.03822 C -0.67181 -0.03927 -0.67685 -0.03927 -0.68189 -0.04032 C -0.68709 -0.04137 -0.69197 -0.04305 -0.69701 -0.04431 C -0.70315 -0.04578 -0.70929 -0.04641 -0.71512 -0.0483 C -0.72236 -0.05061 -0.72913 -0.05418 -0.73638 -0.05649 C -0.74236 -0.05817 -0.7485 -0.0588 -0.75449 -0.06048 C -0.76992 -0.06489 -0.77386 -0.06825 -0.78929 -0.07455 C -0.81087 -0.08337 -0.80126 -0.07728 -0.82252 -0.08862 C -0.83213 -0.09387 -0.84173 -0.09912 -0.85118 -0.10479 C -0.85575 -0.10752 -0.86031 -0.11025 -0.86488 -0.11277 C -0.86882 -0.11508 -0.87307 -0.11655 -0.87701 -0.11886 C -0.88378 -0.12306 -0.9022 -0.13944 -0.90567 -0.14301 C -0.90819 -0.14574 -0.91055 -0.14868 -0.91323 -0.1512 C -0.91559 -0.1533 -0.91827 -0.15519 -0.92079 -0.15708 C -0.92709 -0.17388 -0.91937 -0.15708 -0.93134 -0.17136 C -0.93874 -0.18018 -0.93669 -0.18249 -0.94189 -0.19341 C -0.95181 -0.2142 -0.94472 -0.19173 -0.95401 -0.21756 C -0.95779 -0.22827 -0.96157 -0.23898 -0.96457 -0.2499 C -0.96614 -0.25536 -0.9674 -0.26082 -0.96913 -0.26607 C -0.97087 -0.2709 -0.97354 -0.2751 -0.97527 -0.28014 C -0.98079 -0.29694 -0.9789 -0.29778 -0.98283 -0.31437 C -0.98409 -0.31983 -0.98614 -0.32508 -0.98724 -0.33054 C -0.98913 -0.33852 -0.99102 -0.3465 -0.99181 -0.35468 C -0.9937 -0.37358 -0.99244 -0.3656 -0.9948 -0.37883 C -0.99433 -0.3929 -0.99417 -0.40718 -0.99338 -0.42125 C -0.99307 -0.42566 -0.98913 -0.44582 -0.98882 -0.44729 C -0.98787 -0.45254 -0.98551 -0.46787 -0.98283 -0.47354 C -0.97968 -0.48005 -0.9748 -0.48488 -0.97213 -0.49181 C -0.97118 -0.49433 -0.97071 -0.49769 -0.96913 -0.49979 C -0.96709 -0.50252 -0.96394 -0.50336 -0.96157 -0.50588 C -0.9589 -0.50882 -0.95685 -0.51281 -0.95401 -0.51596 C -0.94567 -0.5252 -0.94504 -0.5231 -0.9359 -0.53003 C -0.92315 -0.53969 -0.92598 -0.54011 -0.91323 -0.5462 C -0.89905 -0.55271 -0.89748 -0.55208 -0.88299 -0.55628 C -0.86315 -0.56174 -0.86866 -0.56153 -0.8422 -0.56636 C -0.82772 -0.56888 -0.80488 -0.5693 -0.79228 -0.57035 C -0.7863 -0.57077 -0.78016 -0.57161 -0.77417 -0.57224 L -0.64268 -0.57035 C -0.63905 -0.57014 -0.63559 -0.5693 -0.63197 -0.56825 C -0.62803 -0.5672 -0.62362 -0.56678 -0.62 -0.56426 C -0.61795 -0.563 -0.6159 -0.56174 -0.61386 -0.56027 C -0.60835 -0.55628 -0.60646 -0.55439 -0.60173 -0.55019 C -0.59496 -0.53654 -0.60362 -0.55292 -0.59118 -0.53402 C -0.58409 -0.52331 -0.59276 -0.53213 -0.58362 -0.52394 C -0.57842 -0.51029 -0.58016 -0.51386 -0.57008 -0.4958 C -0.5685 -0.49307 -0.56677 -0.49055 -0.56551 -0.48761 C -0.56425 -0.48509 -0.56346 -0.48236 -0.56252 -0.47963 C -0.56 -0.46031 -0.56268 -0.47438 -0.55795 -0.45947 C -0.55575 -0.45275 -0.55197 -0.43931 -0.55197 -0.43931 C -0.55134 -0.43532 -0.55102 -0.43133 -0.55039 -0.42713 C -0.54992 -0.42461 -0.54929 -0.42188 -0.54882 -0.41915 C -0.54772 -0.4097 -0.54693 -0.40046 -0.54583 -0.39101 L -0.54441 -0.37694 C -0.54488 -0.35468 -0.54504 -0.33243 -0.54583 -0.31038 C -0.54598 -0.30555 -0.54646 -0.30072 -0.5474 -0.29631 C -0.54803 -0.29337 -0.54961 -0.29106 -0.55039 -0.28812 C -0.55118 -0.2856 -0.55118 -0.28266 -0.55197 -0.28014 C -0.55276 -0.27678 -0.55417 -0.27342 -0.55496 -0.27006 C -0.55622 -0.26481 -0.55669 -0.25914 -0.55795 -0.25389 C -0.55984 -0.24612 -0.56126 -0.24654 -0.56394 -0.23982 C -0.56504 -0.23751 -0.56898 -0.22512 -0.5715 -0.22176 C -0.57496 -0.21714 -0.58756 -0.20748 -0.58976 -0.20559 C -0.59118 -0.20412 -0.5926 -0.20265 -0.59417 -0.2016 C -0.60252 -0.19593 -0.60693 -0.19614 -0.61685 -0.19341 C -0.62898 -0.19026 -0.62189 -0.19173 -0.63811 -0.18942 C -0.65575 -0.19005 -0.67338 -0.19026 -0.69102 -0.19152 C -0.69606 -0.19173 -0.70173 -0.19467 -0.70614 -0.1974 C -0.70709 -0.19803 -0.72709 -0.21063 -0.73181 -0.21567 C -0.74551 -0.22995 -0.73055 -0.21882 -0.74394 -0.22764 C -0.75874 -0.2541 -0.73968 -0.22218 -0.75291 -0.23982 C -0.75606 -0.24381 -0.75795 -0.24927 -0.76047 -0.25389 C -0.7726 -0.27531 -0.7611 -0.252 -0.77118 -0.27615 C -0.77197 -0.27825 -0.77323 -0.27993 -0.77417 -0.28203 C -0.77638 -0.28749 -0.78016 -0.2982 -0.78016 -0.2982 C -0.78063 -0.30303 -0.78094 -0.30765 -0.78173 -0.31227 C -0.78205 -0.31437 -0.78315 -0.31626 -0.78315 -0.31836 C -0.78315 -0.32928 -0.78362 -0.3402 -0.78173 -0.3507 C -0.78094 -0.35489 -0.77748 -0.3572 -0.77559 -0.36077 C -0.77449 -0.36329 -0.77417 -0.36665 -0.7726 -0.36875 C -0.77102 -0.37085 -0.76835 -0.37106 -0.76661 -0.37274 C -0.76488 -0.37442 -0.76394 -0.37757 -0.76205 -0.37883 C -0.75338 -0.38513 -0.74299 -0.38891 -0.73338 -0.39101 C -0.71874 -0.39416 -0.70693 -0.39521 -0.69244 -0.3971 C -0.6663 -0.39626 -0.64 -0.39689 -0.61386 -0.395 C -0.61118 -0.39479 -0.60882 -0.39248 -0.6063 -0.39101 C -0.59622 -0.38492 -0.60457 -0.38828 -0.59417 -0.38492 C -0.59228 -0.38282 -0.59039 -0.38051 -0.58819 -0.37883 C -0.58583 -0.37715 -0.58315 -0.37631 -0.58063 -0.37484 C -0.57748 -0.37295 -0.57449 -0.37106 -0.5715 -0.36875 C -0.56945 -0.36707 -0.56756 -0.36455 -0.56551 -0.36266 C -0.55811 -0.35615 -0.55842 -0.35699 -0.55039 -0.35259 C -0.54331 -0.33852 -0.5526 -0.35552 -0.54126 -0.34062 C -0.53953 -0.3381 -0.53827 -0.33516 -0.53685 -0.33243 C -0.53464 -0.31584 -0.53401 -0.31563 -0.53685 -0.29421 C -0.53716 -0.29127 -0.53842 -0.28854 -0.53984 -0.28623 C -0.54252 -0.28161 -0.54472 -0.27552 -0.54882 -0.27405 L -0.55496 -0.27195 C -0.56661 -0.26166 -0.55764 -0.26796 -0.5852 -0.26796 L -0.5852 -0.26796 " pathEditMode="relative" ptsTypes="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2019-11-04T03:04:51Z</dcterms:modified>
  <dc:language>zh-TW</dc:language>
</cp:coreProperties>
</file>