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8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 flipH="1">
            <a:off x="1820759" y="182880"/>
            <a:ext cx="4953002" cy="2133599"/>
          </a:xfrm>
          <a:prstGeom prst="wedgeEllipseCallout">
            <a:avLst>
              <a:gd name="adj1" fmla="val 34461"/>
              <a:gd name="adj2" fmla="val 6448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你們知道「一」開頭的成語嗎？</a:t>
            </a:r>
            <a:endParaRPr lang="zh-TW" altLang="en-US" sz="40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6720" y="277164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188720" y="685800"/>
            <a:ext cx="2682000" cy="1750920"/>
          </a:xfrm>
          <a:prstGeom prst="wedgeRoundRectCallou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一見如故</a:t>
            </a:r>
            <a:endParaRPr lang="zh-TW" altLang="en-US" sz="44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4" name="矩形圖說文字 3"/>
          <p:cNvSpPr/>
          <p:nvPr/>
        </p:nvSpPr>
        <p:spPr>
          <a:xfrm>
            <a:off x="4389120" y="685800"/>
            <a:ext cx="2362200" cy="1554480"/>
          </a:xfrm>
          <a:prstGeom prst="wedgeRectCallou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一鼓作氣</a:t>
            </a:r>
          </a:p>
        </p:txBody>
      </p:sp>
      <p:sp>
        <p:nvSpPr>
          <p:cNvPr id="5" name="矩形圖說文字 4"/>
          <p:cNvSpPr/>
          <p:nvPr/>
        </p:nvSpPr>
        <p:spPr>
          <a:xfrm>
            <a:off x="6964680" y="784020"/>
            <a:ext cx="2545080" cy="1652700"/>
          </a:xfrm>
          <a:prstGeom prst="wedgeRectCallou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457200" y="579120"/>
            <a:ext cx="3108960" cy="1325880"/>
          </a:xfrm>
          <a:prstGeom prst="wedgeRectCallout">
            <a:avLst>
              <a:gd name="adj1" fmla="val 25708"/>
              <a:gd name="adj2" fmla="val 945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小熊，那你呢？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5882640" y="701040"/>
            <a:ext cx="2453640" cy="1783320"/>
          </a:xfrm>
          <a:prstGeom prst="wedgeRoundRectCallou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我想想</a:t>
            </a:r>
            <a:r>
              <a:rPr lang="en-US" altLang="zh-TW" sz="3200" dirty="0"/>
              <a:t>...</a:t>
            </a:r>
            <a:endParaRPr lang="zh-TW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9767520" y="20165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324599" y="180300"/>
            <a:ext cx="3634105" cy="1798320"/>
          </a:xfrm>
          <a:prstGeom prst="wedgeEllipse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</a:rPr>
              <a:t>三八阿花</a:t>
            </a:r>
            <a:endParaRPr lang="zh-TW" altLang="en-US" sz="4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92535 -0.29588 L -0.92535 -0.29567 C -0.92472 -0.29231 -0.92409 -0.27887 -0.92016 -0.27467 C -0.91905 -0.27341 -0.91748 -0.27341 -0.91606 -0.27278 C -0.91968 -0.27215 -0.92331 -0.27194 -0.92677 -0.2711 C -0.92819 -0.27068 -0.92945 -0.26963 -0.93071 -0.26921 C -0.93433 -0.26837 -0.93795 -0.26816 -0.94142 -0.26753 C -0.93165 -0.2669 -0.92189 -0.2669 -0.91212 -0.26564 C -0.90945 -0.26543 -0.90677 -0.26438 -0.90409 -0.26396 C -0.89921 -0.26333 -0.89433 -0.2627 -0.88945 -0.26228 C -0.88724 -0.26165 -0.88047 -0.26039 -0.88268 -0.26039 C -0.90819 -0.26039 -0.90362 -0.25934 -0.91748 -0.26396 C -0.92047 -0.26333 -0.92378 -0.26354 -0.92677 -0.26228 C -0.9315 -0.26018 -0.93039 -0.24653 -0.93071 -0.24443 C -0.93102 -0.24254 -0.93165 -0.24086 -0.93212 -0.23897 C -0.9359 -0.20852 -0.93055 -0.24632 -0.93606 -0.21944 C -0.93685 -0.21608 -0.93685 -0.2123 -0.93748 -0.20873 C -0.93779 -0.20705 -0.93842 -0.20516 -0.93874 -0.20348 C -0.93921 -0.20117 -0.93968 -0.19865 -0.94016 -0.19634 C -0.94047 -0.19046 -0.94252 -0.18437 -0.94142 -0.17849 C -0.9411 -0.17639 -0.93842 -0.18059 -0.93748 -0.18206 C -0.93338 -0.18836 -0.93228 -0.1913 -0.93071 -0.19802 C -0.93024 -0.20054 -0.92976 -0.20285 -0.92945 -0.20516 C -0.92882 -0.20873 -0.92882 -0.21251 -0.92803 -0.21587 C -0.9274 -0.21965 -0.92614 -0.22301 -0.92535 -0.22658 C -0.92535 -0.22637 -0.92346 -0.23813 -0.92283 -0.23897 C -0.9189 -0.24422 -0.91543 -0.24611 -0.91071 -0.248 C -0.90898 -0.24863 -0.90724 -0.24905 -0.90535 -0.24989 C -0.90819 -0.23456 -0.90441 -0.24989 -0.91071 -0.23729 C -0.9115 -0.23561 -0.91134 -0.23351 -0.91212 -0.23183 C -0.91275 -0.23057 -0.91401 -0.22973 -0.9148 -0.22826 C -0.91575 -0.22679 -0.91653 -0.2249 -0.91748 -0.22301 C -0.92047 -0.20663 -0.91606 -0.22469 -0.92283 -0.21062 C -0.92409 -0.20789 -0.92457 -0.20474 -0.92535 -0.20159 C -0.92583 -0.19865 -0.92551 -0.19529 -0.92677 -0.19277 C -0.92756 -0.1913 -0.92929 -0.1913 -0.93071 -0.19109 C -0.93559 -0.19004 -0.94047 -0.18983 -0.94551 -0.1892 C -0.94677 -0.18857 -0.95055 -0.18857 -0.94945 -0.18752 C -0.94724 -0.18542 -0.94409 -0.18605 -0.94142 -0.18563 C -0.93701 -0.185 -0.9326 -0.18458 -0.92803 -0.18395 C -0.92583 -0.18353 -0.92362 -0.18269 -0.92142 -0.18206 C -0.91827 -0.18143 -0.91512 -0.18101 -0.91212 -0.18038 C -0.88803 -0.17534 -0.92189 -0.18185 -0.8948 -0.17681 C -0.87338 -0.18059 -0.8748 -0.17156 -0.8748 -0.18563 L -0.82803 -0.26396 C -0.83071 -0.26039 -0.8337 -0.25724 -0.83606 -0.25346 C -0.84205 -0.24338 -0.83496 -0.24779 -0.84268 -0.24443 C -0.84535 -0.2396 -0.84819 -0.23498 -0.85071 -0.23015 C -0.85165 -0.22847 -0.85228 -0.22637 -0.85338 -0.2249 C -0.8559 -0.22112 -0.85827 -0.21692 -0.86142 -0.21419 C -0.86472 -0.21104 -0.86772 -0.20789 -0.87212 -0.20705 C -0.87827 -0.20579 -0.88457 -0.20579 -0.89071 -0.20516 C -0.89543 -0.20558 -0.92173 -0.20495 -0.93338 -0.20873 C -0.95165 -0.21482 -0.93417 -0.20915 -0.94551 -0.21587 C -0.94803 -0.21734 -0.95338 -0.21944 -0.95338 -0.21923 C -0.9548 -0.2207 -0.9559 -0.22217 -0.95748 -0.22301 C -0.96 -0.22448 -0.96551 -0.22658 -0.96551 -0.22637 C -0.96787 -0.22973 -0.97024 -0.23225 -0.97071 -0.23729 C -0.97102 -0.23918 -0.97024 -0.24107 -0.96945 -0.24254 C -0.96724 -0.24716 -0.96457 -0.24842 -0.96142 -0.25157 C -0.95968 -0.25346 -0.95795 -0.25514 -0.95606 -0.25682 C -0.9548 -0.25808 -0.95354 -0.25955 -0.95212 -0.26039 C -0.94992 -0.26144 -0.94772 -0.26144 -0.94551 -0.26228 C -0.94362 -0.2627 -0.94189 -0.26333 -0.94016 -0.26396 C -0.93748 -0.26501 -0.9348 -0.2669 -0.93212 -0.26753 L -0.92283 -0.26921 C -0.92016 -0.26984 -0.91748 -0.27047 -0.9148 -0.2711 C -0.91118 -0.27173 -0.90772 -0.27215 -0.90409 -0.27278 C -0.90094 -0.27404 -0.89795 -0.27572 -0.8948 -0.27635 C -0.87386 -0.28034 -0.83811 -0.27698 -0.82268 -0.27635 C -0.82094 -0.27593 -0.81527 -0.27404 -0.81338 -0.27278 C -0.81197 -0.27194 -0.81071 -0.27047 -0.80945 -0.26921 C -0.8085 -0.26753 -0.80677 -0.26606 -0.80677 -0.26396 C -0.8063 -0.25367 -0.80709 -0.24212 -0.80945 -0.23183 C -0.81024 -0.22826 -0.81087 -0.22469 -0.81197 -0.22133 C -0.81354 -0.21734 -0.8159 -0.2144 -0.81732 -0.21062 C -0.82504 -0.19172 -0.81842 -0.19466 -0.83338 -0.17156 C -0.83606 -0.16736 -0.8389 -0.16337 -0.84142 -0.15896 C -0.84394 -0.15455 -0.84551 -0.1493 -0.84803 -0.14468 C -0.85228 -0.13733 -0.85606 -0.12935 -0.86142 -0.12347 C -0.88394 -0.0987 -0.86819 -0.11444 -0.88268 -0.10206 C -0.89338 -0.09303 -0.88709 -0.09597 -0.89748 -0.09324 C -0.90409 -0.08862 -0.90614 -0.08673 -0.91338 -0.08421 C -0.93496 -0.07707 -0.90772 -0.08862 -0.92945 -0.07896 C -0.93968 -0.07959 -0.94992 -0.07917 -0.96016 -0.08064 C -0.96173 -0.08085 -0.96268 -0.08337 -0.96409 -0.08421 C -0.96882 -0.08736 -0.97795 -0.0903 -0.98142 -0.09492 C -0.98661 -0.10185 -0.98394 -0.09891 -0.98945 -0.10373 C -0.99669 -0.12326 -0.98709 -0.09954 -0.99606 -0.11633 C -0.99732 -0.11843 -0.99779 -0.12116 -0.99874 -0.12347 C -1.0063 -0.1409 -0.99606 -0.11444 -1.00409 -0.13586 C -1.00457 -0.13943 -1.00472 -0.14321 -1.00551 -0.14678 C -1.00614 -0.15035 -1.00756 -0.1535 -1.00819 -0.15728 C -1.00882 -0.1619 -1.00898 -0.16673 -1.00945 -0.17156 C -1.00976 -0.1745 -1.01039 -0.17744 -1.01087 -0.18038 C -1.00992 -0.1976 -1.00961 -0.21482 -1.00819 -0.23183 C -1.00772 -0.23645 -1.00315 -0.24632 -1.00142 -0.24989 C -0.99968 -0.25346 -0.9948 -0.26165 -0.99212 -0.26396 C -0.98835 -0.26711 -0.98409 -0.26858 -0.98016 -0.2711 C -0.97653 -0.27341 -0.97323 -0.27656 -0.96945 -0.27824 C -0.96079 -0.28202 -0.95039 -0.28223 -0.94142 -0.28349 C -0.93118 -0.28496 -0.9326 -0.28475 -0.92409 -0.28706 L -0.89748 -0.28349 C -0.89512 -0.28307 -0.89291 -0.28286 -0.89071 -0.28181 C -0.88724 -0.27992 -0.88535 -0.27593 -0.88268 -0.27278 C -0.87764 -0.2669 -0.87638 -0.26795 -0.87212 -0.26039 C -0.86882 -0.25472 -0.86063 -0.23141 -0.86 -0.23015 C -0.85779 -0.22385 -0.85638 -0.22091 -0.8548 -0.21419 C -0.85417 -0.21188 -0.85386 -0.20936 -0.85338 -0.20705 C -0.85386 -0.19928 -0.85275 -0.19109 -0.8548 -0.18395 C -0.85575 -0.17996 -0.86724 -0.1724 -0.86945 -0.17156 C -0.87354 -0.16946 -0.89008 -0.16505 -0.89338 -0.16442 C -0.89732 -0.16379 -0.90142 -0.16337 -0.90535 -0.16253 C -0.91039 -0.16169 -0.91512 -0.1598 -0.92016 -0.15896 C -0.92976 -0.15749 -0.93968 -0.15665 -0.94945 -0.15539 L -0.96551 -0.15371 C -0.97024 -0.15413 -1.04173 -0.13166 -1.02945 -0.16442 C -1.02378 -0.17954 -1.01685 -0.18542 -1.00409 -0.19634 C -0.99921 -0.20054 -0.9948 -0.20579 -0.98945 -0.20873 C -0.94882 -0.23204 -0.94031 -0.23519 -0.90016 -0.24254 C -0.87748 -0.24674 -0.83212 -0.25346 -0.83212 -0.25304 C -0.80898 -0.25199 -0.78583 -0.25199 -0.76268 -0.24989 C -0.7611 -0.24947 -0.75953 -0.248 -0.75874 -0.24611 C -0.75764 -0.24422 -0.75779 -0.24149 -0.75732 -0.23897 C -0.75827 -0.2354 -0.75811 -0.2312 -0.76 -0.22826 C -0.76283 -0.22427 -0.77559 -0.21986 -0.77874 -0.21944 C -0.78882 -0.21818 -0.79921 -0.21839 -0.80945 -0.21776 C -0.81464 -0.21734 -0.82 -0.2165 -0.82535 -0.21587 C -0.84976 -0.21692 -0.89842 -0.2144 -0.92945 -0.2249 C -0.9359 -0.227 -0.94173 -0.2312 -0.94803 -0.23372 C -0.95338 -0.23582 -0.95874 -0.23708 -0.96409 -0.23897 C -0.98425 -0.24653 -0.97701 -0.2438 -0.99338 -0.25346 C -0.99559 -0.25451 -0.99795 -0.25556 -1.00016 -0.25682 C -1.0052 -0.25976 -1.0052 -0.26018 -1.00945 -0.26396 C -1.00819 -0.26564 -1.00724 -0.26879 -1.00551 -0.26921 C -0.99764 -0.27173 -0.98142 -0.27278 -0.98142 -0.27257 C -0.95118 -0.2711 -0.92094 -0.27047 -0.89071 -0.26753 C -0.88 -0.26648 -0.86929 -0.26333 -0.85874 -0.26039 C -0.84441 -0.25661 -0.83212 -0.25157 -0.81874 -0.24443 C -0.8148 -0.24233 -0.79606 -0.23372 -0.78945 -0.2249 C -0.78787 -0.2228 -0.78677 -0.22007 -0.78535 -0.21776 C -0.78488 -0.21587 -0.78394 -0.21419 -0.78409 -0.2123 C -0.78488 -0.20285 -0.78756 -0.20222 -0.79338 -0.19802 C -0.81228 -0.18458 -0.81575 -0.18521 -0.84535 -0.17849 C -0.86898 -0.17324 -0.89228 -0.16589 -0.91606 -0.16253 L -0.95748 -0.15728 C -0.99338 -0.15203 -0.98457 -0.15203 -1.01748 -0.14825 C -1.02409 -0.14762 -1.03087 -0.14741 -1.03748 -0.14678 C -1.05354 -0.14489 -1.05055 -0.14531 -1.06409 -0.14321 C -1.06866 -0.14363 -1.07417 -0.14069 -1.07748 -0.14468 C -1.07984 -0.14762 -1.07748 -0.1535 -1.07622 -0.15728 C -1.07386 -0.16379 -1.07039 -0.16946 -1.06677 -0.17492 C -1.05968 -0.18584 -1.04709 -0.19466 -1.03748 -0.19802 C -1.00787 -0.20894 -0.95701 -0.21146 -0.93071 -0.21419 L -0.77071 -0.2123 C -0.76126 -0.21209 -0.75197 -0.21083 -0.74268 -0.20873 C -0.72992 -0.20621 -0.71779 -0.20054 -0.70535 -0.19634 L -0.68126 -0.17492 C -0.67559 -0.16967 -0.66976 -0.16442 -0.66394 -0.15896 C -0.65638 -0.15182 -0.64913 -0.14405 -0.64126 -0.13754 C -0.60583 -0.10877 -0.62866 -0.12935 -0.60126 -0.10017 C -0.5885 -0.08652 -0.59338 -0.09513 -0.58803 -0.08421 C -0.58882 -0.08001 -0.58898 -0.0756 -0.59055 -0.07182 C -0.59134 -0.06993 -0.59338 -0.06972 -0.59464 -0.06825 C -0.59653 -0.06615 -0.59811 -0.06342 -0.6 -0.06111 C -0.60913 -0.0504 -0.62016 -0.04179 -0.62803 -0.02919 C -0.63827 -0.0126 -0.64913 0.00336 -0.65858 0.02058 C -0.66488 0.03192 -0.66898 0.04599 -0.67732 0.0546 C -0.67905 0.05607 -0.68047 0.0588 -0.68268 0.05985 C -0.68787 0.06174 -0.69874 0.06342 -0.69874 0.06363 C -0.70378 0.06279 -0.71701 0.06111 -0.72268 0.05985 C -0.72441 0.05943 -0.72614 0.05859 -0.72803 0.05817 C -0.73118 0.05733 -0.73417 0.05691 -0.73732 0.05607 C -0.73874 0.05565 -0.74016 0.05544 -0.74142 0.0546 C -0.74504 0.05166 -0.75102 0.0441 -0.75338 0.04032 C -0.76205 0.02604 -0.7559 0.03423 -0.76142 0.02247 C -0.76252 0.01995 -0.76409 0.01764 -0.76535 0.01533 C -0.76583 0.01302 -0.76598 0.0105 -0.76677 0.00798 C -0.7685 0.0021 -0.77197 -0.0042 -0.77464 -0.00945 C -0.77512 -0.01785 -0.77606 -0.02604 -0.77606 -0.03444 C -0.77606 -0.06825 -0.7759 -0.10206 -0.77464 -0.13586 C -0.77449 -0.14006 -0.76819 -0.14489 -0.76677 -0.14678 C -0.7652 -0.14825 -0.76409 -0.15035 -0.76268 -0.15182 C -0.76189 -0.15308 -0.75512 -0.15959 -0.75338 -0.16085 C -0.75212 -0.16169 -0.75055 -0.16169 -0.74929 -0.16253 C -0.74787 -0.16379 -0.74693 -0.16547 -0.74535 -0.1661 C -0.74236 -0.16736 -0.73921 -0.16757 -0.73606 -0.16799 C -0.72898 -0.16862 -0.72173 -0.16904 -0.71464 -0.16967 L -0.70535 -0.17156 C -0.69323 -0.17366 -0.66535 -0.17786 -0.66 -0.17849 L -0.64929 -0.18038 C -0.62756 -0.19004 -0.6548 -0.17849 -0.63338 -0.18563 C -0.63055 -0.18647 -0.62803 -0.18794 -0.62535 -0.1892 L -0.62126 -0.19109 C -0.63905 -0.20285 -0.61685 -0.18857 -0.63071 -0.19634 C -0.63244 -0.19739 -0.63417 -0.19886 -0.6359 -0.19991 C -0.64346 -0.20411 -0.63622 -0.19886 -0.64535 -0.20348 C -0.64724 -0.20432 -0.64882 -0.206 -0.65071 -0.20705 C -0.65197 -0.20768 -0.65338 -0.20789 -0.65464 -0.20873 C -0.65606 -0.20978 -0.65716 -0.21146 -0.65858 -0.2123 C -0.68031 -0.22448 -0.66315 -0.21377 -0.67606 -0.21944 C -0.68961 -0.22553 -0.67638 -0.22259 -0.69874 -0.23015 C -0.7022 -0.23141 -0.70583 -0.23225 -0.70929 -0.23372 C -0.71606 -0.23645 -0.72268 -0.2396 -0.72929 -0.24254 C -0.73197 -0.2438 -0.73464 -0.24548 -0.73732 -0.24611 L -0.75071 -0.24989 C -0.75244 -0.25094 -0.75417 -0.25262 -0.75606 -0.25346 C -0.77197 -0.25955 -0.7737 -0.25808 -0.78945 -0.26228 L -0.80268 -0.26564 C -0.82803 -0.2627 -0.82488 -0.26942 -0.83606 -0.25871 C -0.83779 -0.25682 -0.83968 -0.25514 -0.84142 -0.25346 L -0.84677 -0.24254 L -0.84945 -0.23729 C -0.85071 -0.23183 -0.85354 -0.22679 -0.85338 -0.22133 C -0.85291 -0.2081 -0.85354 -0.19508 -0.85212 -0.18206 C -0.85181 -0.17954 -0.84929 -0.1787 -0.84803 -0.17681 C -0.84173 -0.16673 -0.84945 -0.17576 -0.84142 -0.16799 C -0.8348 -0.16169 -0.83134 -0.15665 -0.82268 -0.15182 C -0.81433 -0.14741 -0.80567 -0.14279 -0.79732 -0.13754 C -0.77275 -0.12263 -0.78866 -0.13103 -0.75197 -0.11801 C -0.74709 -0.11633 -0.74236 -0.11339 -0.73732 -0.11276 L -0.70661 -0.10919 C -0.70173 -0.10856 -0.69685 -0.10814 -0.69197 -0.1073 L -0.66929 -0.10373 C -0.66 -0.10289 -0.65071 -0.10268 -0.64126 -0.10206 C -0.63732 -0.10143 -0.63323 -0.10101 -0.62929 -0.10017 C -0.62079 -0.0987 -0.60394 -0.09492 -0.60394 -0.09471 C -0.58929 -0.09555 -0.57464 -0.09513 -0.56 -0.09681 C -0.55827 -0.09681 -0.55212 -0.10227 -0.55055 -0.10373 C -0.5463 -0.10814 -0.54205 -0.11255 -0.53858 -0.11801 C -0.53496 -0.12389 -0.53055 -0.12914 -0.52787 -0.13586 C -0.52457 -0.14489 -0.5263 -0.14069 -0.52252 -0.14825 C -0.5222 -0.15476 -0.52189 -0.16127 -0.52126 -0.16799 C -0.52094 -0.17093 -0.52016 -0.17387 -0.52 -0.17681 C -0.51937 -0.18269 -0.51921 -0.18857 -0.51858 -0.19466 C -0.51795 -0.20054 -0.51669 -0.20642 -0.5159 -0.2123 C -0.51527 -0.21818 -0.51291 -0.23771 -0.51197 -0.24086 L -0.50929 -0.24989 C -0.50787 -0.2627 -0.50598 -0.27131 -0.51055 -0.28538 C -0.51212 -0.29 -0.51953 -0.29126 -0.52252 -0.29252 C -0.52535 -0.29357 -0.52787 -0.29525 -0.53055 -0.29588 C -0.54126 -0.29882 -0.53496 -0.29735 -0.54929 -0.29945 C -0.54992 -0.29945 -0.57244 -0.29798 -0.57732 -0.29588 C -0.5789 -0.29546 -0.58 -0.29357 -0.58126 -0.29252 C -0.58299 -0.28769 -0.58504 -0.28307 -0.58661 -0.27824 C -0.58724 -0.27656 -0.58819 -0.27467 -0.58803 -0.27278 C -0.58677 -0.2606 -0.57984 -0.25871 -0.57197 -0.25346 C -0.55968 -0.24464 -0.55543 -0.24296 -0.54394 -0.23729 C -0.54173 -0.23435 -0.53984 -0.23225 -0.53858 -0.22826 C -0.53842 -0.22763 -0.53669 -0.21734 -0.5359 -0.21587 C -0.53496 -0.21419 -0.53338 -0.21335 -0.53197 -0.2123 C -0.53008 -0.21104 -0.52425 -0.20936 -0.52252 -0.20873 C -0.52126 -0.20768 -0.51874 -0.20747 -0.51858 -0.20516 C -0.51827 -0.19865 -0.52016 -0.19214 -0.52126 -0.18563 C -0.52157 -0.18374 -0.52173 -0.18185 -0.52252 -0.18038 C -0.52535 -0.17576 -0.52882 -0.17219 -0.53197 -0.16799 C -0.53323 -0.1661 -0.53417 -0.16337 -0.5359 -0.16253 C -0.56189 -0.15098 -0.53858 -0.16085 -0.60929 -0.15896 C -0.61071 -0.15728 -0.61181 -0.15518 -0.61323 -0.15371 C -0.61449 -0.15245 -0.61622 -0.15161 -0.61732 -0.15035 C -0.61842 -0.14888 -0.61921 -0.14678 -0.62 -0.14468 C -0.62157 -0.14048 -0.62283 -0.13523 -0.62394 -0.13061 C -0.62315 -0.12053 -0.62283 -0.11024 -0.62126 -0.10017 C -0.62094 -0.09828 -0.61953 -0.0966 -0.61858 -0.09492 C -0.61732 -0.09261 -0.61606 -0.09009 -0.61464 -0.08778 C -0.61118 -0.08295 -0.60803 -0.0777 -0.60394 -0.0735 C -0.6022 -0.07182 -0.60047 -0.06993 -0.59858 -0.06825 C -0.59732 -0.06699 -0.5959 -0.06615 -0.59464 -0.06468 C -0.58677 -0.05586 -0.59512 -0.06174 -0.58394 -0.05586 C -0.58346 -0.05397 -0.58331 -0.05208 -0.58268 -0.0504 C -0.58205 -0.04893 -0.58016 -0.04851 -0.58 -0.04683 C -0.57921 -0.03927 -0.5811 -0.03612 -0.58394 -0.03087 C -0.5852 -0.02856 -0.58661 -0.02625 -0.58803 -0.02373 C -0.58882 -0.02205 -0.58961 -0.02016 -0.59055 -0.01848 C -0.59827 -0.00567 -0.58772 -0.02604 -0.5959 -0.00945 C -0.59638 -0.0042 -0.59685 0.00084 -0.59732 0.00651 C -0.59779 0.01302 -0.59795 0.01953 -0.59858 0.02604 C -0.5989 0.02898 -0.60047 0.03549 -0.60126 0.03843 C -0.6022 0.04158 -0.60283 0.04452 -0.60394 0.04746 C -0.60551 0.05124 -0.60929 0.05817 -0.60929 0.05838 C -0.60976 0.06027 -0.60992 0.063 -0.61071 0.0651 C -0.61417 0.0777 -0.61212 0.0672 -0.6159 0.0777 C -0.61653 0.07938 -0.61685 0.08127 -0.61732 0.08295 C -0.61779 0.08526 -0.61779 0.08799 -0.61858 0.09009 C -0.62047 0.09513 -0.62299 0.09954 -0.62535 0.10437 C -0.62709 0.10794 -0.62913 0.11109 -0.63071 0.11508 C -0.63401 0.12411 -0.63212 0.11991 -0.6359 0.12747 C -0.63669 0.13146 -0.63874 0.14259 -0.64 0.14532 C -0.64079 0.147 -0.64205 0.14868 -0.64268 0.15057 C -0.64268 0.15078 -0.64598 0.16401 -0.64661 0.16653 C -0.64709 0.16842 -0.64724 0.17031 -0.64803 0.17199 C -0.64882 0.17367 -0.64992 0.17535 -0.65071 0.17724 C -0.65181 0.1806 -0.65181 0.1848 -0.65338 0.18795 C -0.65512 0.19152 -0.65764 0.19467 -0.65858 0.19866 C -0.66031 0.20538 -0.66079 0.20853 -0.66535 0.21462 C -0.66803 0.21819 -0.67118 0.22113 -0.67338 0.22533 C -0.67779 0.23415 -0.6748 0.22911 -0.68268 0.23961 L -0.69071 0.25032 C -0.69197 0.252 -0.69386 0.25326 -0.69464 0.25557 C -0.69559 0.25788 -0.69622 0.26061 -0.69732 0.26271 C -0.69842 0.26481 -0.70016 0.26607 -0.70126 0.26796 C -0.70236 0.26964 -0.70315 0.27153 -0.70394 0.27342 C -0.70535 0.27573 -0.70693 0.27783 -0.70803 0.28056 C -0.71008 0.28497 -0.71134 0.29022 -0.71338 0.29463 C -0.71811 0.30534 -0.7159 0.30072 -0.72 0.30891 C -0.72094 0.31605 -0.72126 0.32004 -0.72268 0.32676 C -0.72346 0.33033 -0.72535 0.33747 -0.72535 0.33768 C -0.72488 0.33978 -0.72535 0.34293 -0.72394 0.34461 C -0.72189 0.34692 -0.71606 0.34797 -0.71606 0.34818 C -0.70976 0.34755 -0.70346 0.34776 -0.69732 0.34629 C -0.69575 0.34587 -0.69464 0.34377 -0.69338 0.34272 C -0.69165 0.34146 -0.68976 0.34041 -0.68803 0.33915 C -0.68661 0.3381 -0.6852 0.33705 -0.68394 0.33558 C -0.68157 0.33285 -0.67732 0.32676 -0.67732 0.32697 C -0.67685 0.32487 -0.67669 0.32298 -0.67606 0.3213 C -0.67527 0.31941 -0.67401 0.31794 -0.67338 0.31605 C -0.66819 0.30009 -0.67795 0.31899 -0.66661 0.30009 C -0.6652 0.294 -0.66535 0.29379 -0.66268 0.28749 C -0.66189 0.28581 -0.66063 0.28413 -0.66 0.28224 C -0.6589 0.2793 -0.65811 0.27636 -0.65732 0.27342 C -0.65685 0.27153 -0.65653 0.26964 -0.6559 0.26796 C -0.65527 0.26607 -0.65417 0.26439 -0.65338 0.26271 C -0.64961 0.24759 -0.6548 0.26607 -0.64929 0.25368 C -0.64504 0.24423 -0.65197 0.252 -0.64394 0.24486 C -0.64315 0.24318 -0.64236 0.24129 -0.64126 0.23961 C -0.64016 0.23751 -0.63842 0.23625 -0.63732 0.23415 C -0.63653 0.23268 -0.63669 0.23058 -0.6359 0.2289 C -0.63449 0.22512 -0.6326 0.22155 -0.63071 0.21819 C -0.62913 0.21567 -0.62677 0.21378 -0.62535 0.21105 C -0.62409 0.20895 -0.62362 0.20622 -0.62268 0.20391 C -0.62094 0.20034 -0.61905 0.19677 -0.61732 0.1932 C -0.61638 0.19152 -0.61559 0.18963 -0.61464 0.18795 C -0.61323 0.18564 -0.61181 0.18333 -0.61071 0.18081 C -0.60913 0.17787 -0.60803 0.17472 -0.60661 0.17199 C -0.60535 0.16947 -0.60378 0.16737 -0.60268 0.16485 C -0.60157 0.16254 -0.6011 0.15981 -0.6 0.15771 C -0.5989 0.15561 -0.59716 0.15435 -0.5959 0.15246 C -0.58299 0.12999 -0.59937 0.15351 -0.58268 0.13104 L -0.57858 0.12558 C -0.57732 0.1239 -0.57622 0.1218 -0.57464 0.12033 C -0.57323 0.11907 -0.57181 0.11823 -0.57055 0.11676 C -0.55953 0.10206 -0.57039 0.11235 -0.56126 0.10437 C -0.56031 0.10248 -0.55937 0.1008 -0.55858 0.09891 C -0.55764 0.0966 -0.55716 0.09387 -0.5559 0.09177 C -0.55496 0.0903 -0.55323 0.08946 -0.55197 0.08841 C -0.54961 0.07896 -0.55134 0.08463 -0.5452 0.07224 C -0.5452 0.07245 -0.54 0.06153 -0.54 0.06153 C -0.53858 0.05922 -0.53701 0.05712 -0.5359 0.0546 C -0.53008 0.04032 -0.53638 0.04977 -0.53055 0.04179 C -0.52693 0.0273 -0.53307 0.0504 -0.52394 0.02604 C -0.5222 0.02121 -0.51984 0.0168 -0.51858 0.01176 C -0.51653 0.00357 -0.51622 0.00126 -0.51197 -0.00777 C -0.50976 -0.0126 -0.50661 -0.01659 -0.5052 -0.02205 C -0.50409 -0.02667 -0.50283 -0.03192 -0.50126 -0.03612 C -0.50047 -0.03822 -0.49937 -0.03969 -0.49858 -0.04158 C -0.49307 -0.05628 -0.5022 -0.03696 -0.49464 -0.05229 C -0.49102 -0.07098 -0.4959 -0.04893 -0.49055 -0.06468 C -0.48425 -0.08379 -0.49134 -0.06867 -0.4852 -0.08064 C -0.48441 -0.08568 -0.48378 -0.09177 -0.48252 -0.09681 C -0.48173 -0.10038 -0.47984 -0.1073 -0.47984 -0.10709 C -0.48079 -0.10856 -0.48189 -0.1094 -0.48252 -0.11087 C -0.48331 -0.11255 -0.48394 -0.11444 -0.48394 -0.11633 C -0.48394 -0.14993 -0.48535 -0.14258 -0.48126 -0.15896 C -0.48079 -0.16379 -0.48063 -0.16841 -0.47984 -0.17324 C -0.47968 -0.17513 -0.4789 -0.17681 -0.47858 -0.17849 C -0.47795 -0.18269 -0.47764 -0.18689 -0.47716 -0.19109 C -0.47764 -0.20936 -0.47779 -0.22784 -0.47858 -0.24611 C -0.47905 -0.25682 -0.47968 -0.25451 -0.48126 -0.26228 C -0.4822 -0.2669 -0.48189 -0.27236 -0.48394 -0.27635 C -0.48661 -0.28181 -0.48724 -0.28244 -0.48929 -0.28895 C -0.48976 -0.29063 -0.49008 -0.29252 -0.49055 -0.2942 C -0.49134 -0.29672 -0.49244 -0.29882 -0.49323 -0.30134 C -0.49433 -0.3047 -0.49527 -0.30827 -0.4959 -0.31226 C -0.49638 -0.31436 -0.49653 -0.31688 -0.49732 -0.31919 C -0.49795 -0.3215 -0.49921 -0.32381 -0.49984 -0.32612 C -0.50047 -0.32801 -0.50031 -0.33032 -0.50126 -0.33158 C -0.5022 -0.33284 -0.50394 -0.33284 -0.5052 -0.33326 C -0.50787 -0.3341 -0.51055 -0.33452 -0.51323 -0.33515 C -0.52315 -0.3341 -0.52756 -0.33431 -0.5359 -0.33158 C -0.54268 -0.32927 -0.53748 -0.33053 -0.54394 -0.32612 C -0.54583 -0.32486 -0.5515 -0.32318 -0.55323 -0.32276 C -0.55464 -0.32087 -0.55575 -0.31877 -0.55732 -0.3173 C -0.55842 -0.31625 -0.56 -0.31646 -0.56126 -0.31562 C -0.56268 -0.31457 -0.56394 -0.3131 -0.56535 -0.31226 C -0.57071 -0.30785 -0.57071 -0.30995 -0.57464 -0.30323 C -0.57685 -0.29924 -0.5811 -0.29063 -0.58268 -0.28538 C -0.58331 -0.28307 -0.58331 -0.28055 -0.58394 -0.27824 C -0.58472 -0.27572 -0.58583 -0.27341 -0.58661 -0.2711 C -0.58882 -0.26396 -0.58661 -0.2669 -0.59055 -0.26039 C -0.59134 -0.25913 -0.59244 -0.25808 -0.59323 -0.25682 C -0.59732 -0.25031 -0.59559 -0.248 -0.60394 -0.24443 L -0.61197 -0.24086 C -0.62079 -0.24149 -0.62976 -0.24107 -0.63858 -0.24254 C -0.6411 -0.24296 -0.6452 -0.24989 -0.64661 -0.25157 C -0.65354 -0.25871 -0.6526 -0.25766 -0.65858 -0.26039 C -0.66787 -0.27887 -0.65307 -0.25115 -0.66661 -0.26921 C -0.66898 -0.27236 -0.66929 -0.27761 -0.67197 -0.27992 C -0.67338 -0.28118 -0.6748 -0.28202 -0.67606 -0.28349 C -0.67827 -0.28664 -0.68409 -0.29903 -0.68535 -0.30134 C -0.68709 -0.30428 -0.69039 -0.31016 -0.69197 -0.31373 C -0.69291 -0.31604 -0.69386 -0.31835 -0.69464 -0.32087 C -0.69527 -0.32255 -0.69527 -0.32465 -0.69606 -0.32612 C -0.69748 -0.3299 -0.69984 -0.33326 -0.70126 -0.33683 C -0.70268 -0.3404 -0.7074 -0.35384 -0.70929 -0.35468 L -0.71338 -0.35636 C -0.72268 -0.35531 -0.73212 -0.35468 -0.74142 -0.353 C -0.75748 -0.34964 -0.74331 -0.3509 -0.75338 -0.34586 C -0.75543 -0.34481 -0.75779 -0.3446 -0.76 -0.34397 C -0.76142 -0.34292 -0.76252 -0.34145 -0.76409 -0.3404 C -0.76614 -0.33893 -0.76866 -0.33851 -0.77071 -0.33683 C -0.77228 -0.33557 -0.77307 -0.33326 -0.77464 -0.33158 C -0.7759 -0.33053 -0.77748 -0.33053 -0.77874 -0.3299 C -0.78047 -0.32864 -0.78236 -0.32759 -0.78409 -0.32612 C -0.78598 -0.32465 -0.7874 -0.32213 -0.78945 -0.32087 C -0.79401 -0.31772 -0.79795 -0.31751 -0.80268 -0.31562 C -0.80535 -0.31457 -0.80803 -0.3131 -0.81071 -0.31226 C -0.81197 -0.31142 -0.81338 -0.31016 -0.81464 -0.31016 L -0.86535 -0.30848 C -0.86803 -0.30785 -0.87071 -0.30722 -0.87338 -0.30659 C -0.87779 -0.30554 -0.8822 -0.30365 -0.88677 -0.30323 L -0.90016 -0.30134 C -0.90945 -0.30197 -0.91874 -0.30218 -0.92803 -0.30323 C -0.93275 -0.30365 -0.93701 -0.30512 -0.94142 -0.30659 C -0.94283 -0.30785 -0.94394 -0.30932 -0.94551 -0.31016 C -0.94803 -0.31163 -0.95338 -0.31373 -0.95338 -0.31352 C -0.95858 -0.31835 -0.95842 -0.31856 -0.96551 -0.32276 C -0.96677 -0.32339 -0.96819 -0.32381 -0.96945 -0.32444 C -0.97165 -0.32549 -0.97386 -0.32696 -0.97606 -0.32801 C -0.97921 -0.32948 -0.9822 -0.33053 -0.98551 -0.33158 C -0.98992 -0.33284 -0.99874 -0.33515 -0.99874 -0.33494 C -1.00583 -0.33452 -1.01307 -0.33431 -1.02016 -0.33326 C -1.02425 -0.33284 -1.02945 -0.32675 -1.03212 -0.32444 L -1.04016 -0.3173 C -1.04142 -0.31604 -1.04299 -0.3152 -1.04409 -0.31373 C -1.04551 -0.31226 -1.04661 -0.30995 -1.04819 -0.30848 C -1.05827 -0.29945 -1.04409 -0.32087 -1.06016 -0.29945 L -1.06819 -0.28895 C -1.06945 -0.28706 -1.07071 -0.28496 -1.07212 -0.28349 C -1.07575 -0.27992 -1.08016 -0.27761 -1.08283 -0.27278 C -1.08772 -0.26438 -1.08472 -0.2669 -1.09087 -0.26396 C -1.09338 -0.25871 -1.0937 -0.25766 -1.09748 -0.25346 C -1.09858 -0.25199 -1.10016 -0.25115 -1.10142 -0.24989 C -1.11165 -0.23813 -1.09811 -0.25094 -1.11071 -0.23897 C -1.11323 -0.23666 -1.11874 -0.23183 -1.11874 -0.23162 C -1.11953 -0.23015 -1.12063 -0.22847 -1.12142 -0.22658 C -1.12252 -0.22322 -1.12409 -0.21587 -1.12409 -0.21566 L -1.10929 -0.19634 C -1.10803 -0.19466 -1.10646 -0.19298 -1.10535 -0.19109 C -1.10173 -0.185 -1.09811 -0.17933 -1.0948 -0.17324 C -1.09338 -0.17093 -1.09244 -0.1682 -1.09087 -0.1661 C -1.08724 -0.16127 -1.08268 -0.1577 -1.08016 -0.15182 C -1.07181 -0.13313 -1.08047 -0.15098 -1.07212 -0.13754 C -1.07118 -0.13607 -1.07055 -0.13376 -1.06945 -0.13229 C -1.06835 -0.13082 -1.06677 -0.12998 -1.06551 -0.12872 C -1.06189 -0.12515 -1.05858 -0.12137 -1.0548 -0.11801 C -1.05354 -0.11696 -1.05228 -0.11528 -1.05087 -0.11444 C -1.04819 -0.11297 -1.04551 -0.11213 -1.04283 -0.11087 C -1.04189 -0.10919 -1.04142 -0.10688 -1.04016 -0.10562 C -1.03732 -0.10289 -1.03275 -0.10206 -1.02945 -0.10017 C -1.01575 -0.0924 -1.03433 -0.10122 -1.01606 -0.09324 C -1.0148 -0.09261 -1.01354 -0.09177 -1.01212 -0.09135 C -1.00567 -0.08925 -1.00047 -0.08736 -0.99338 -0.0861 C -0.99039 -0.08547 -0.98724 -0.08505 -0.98409 -0.08421 C -0.97212 -0.08169 -0.98236 -0.08316 -0.96677 -0.07896 C -0.95701 -0.07623 -0.96236 -0.07749 -0.95071 -0.07539 C -0.94803 -0.07413 -0.94551 -0.07245 -0.94283 -0.07182 C -0.93118 -0.0693 -0.93748 -0.07056 -0.92409 -0.06825 C -0.92283 -0.06762 -0.92142 -0.06699 -0.92016 -0.06657 C -0.9137 -0.06405 -0.90409 -0.06195 -0.89874 -0.06111 C -0.89433 -0.06048 -0.88976 -0.06006 -0.88535 -0.05943 C -0.88 -0.05838 -0.87449 -0.05817 -0.86945 -0.05586 C -0.8663 -0.05439 -0.86346 -0.05292 -0.86 -0.05229 C -0.85653 -0.05145 -0.85291 -0.05103 -0.84945 -0.0504 C -0.84709 -0.05082 -0.83512 -0.05145 -0.83071 -0.05397 C -0.81779 -0.06132 -0.83669 -0.05418 -0.82142 -0.05943 C -0.82 -0.06048 -0.81858 -0.06132 -0.81732 -0.063 C -0.81512 -0.06594 -0.81307 -0.06972 -0.81606 -0.0735 C -0.82094 -0.08001 -0.82 -0.07077 -0.82 -0.07896 L -0.86677 -0.25346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72" y="2916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清松手寫體1</vt:lpstr>
      <vt:lpstr>清松手寫體2</vt:lpstr>
      <vt:lpstr>標楷體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2019-11-04T03:10:11Z</dcterms:modified>
  <dc:language>zh-TW</dc:language>
</cp:coreProperties>
</file>