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59" autoAdjust="0"/>
    <p:restoredTop sz="94333" autoAdjust="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A3F6F-4A53-4C0B-ABAE-3C0DAF18557D}" type="datetimeFigureOut">
              <a:rPr lang="zh-TW" altLang="en-US" smtClean="0"/>
              <a:t>2019/11/4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55860-F2C6-48D0-BE39-42A01ED0F5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665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55860-F2C6-48D0-BE39-42A01ED0F56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788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51560" y="1219200"/>
            <a:ext cx="4450080" cy="1389888"/>
          </a:xfrm>
          <a:prstGeom prst="wedgeEllipseCallout">
            <a:avLst>
              <a:gd name="adj1" fmla="val -24341"/>
              <a:gd name="adj2" fmla="val 84239"/>
            </a:avLst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1264920"/>
            <a:ext cx="2141400" cy="1146048"/>
          </a:xfrm>
          <a:prstGeom prst="wedgeRoundRect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>
                <a:latin typeface="清松手寫體2" panose="00000500000000000000" pitchFamily="2" charset="-120"/>
                <a:ea typeface="清松手寫體2" panose="00000500000000000000" pitchFamily="2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450080" y="1264920"/>
            <a:ext cx="1950720" cy="1146048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7239000" y="1389888"/>
            <a:ext cx="1691640" cy="1021080"/>
          </a:xfrm>
          <a:prstGeom prst="wedgeRoundRectCallout">
            <a:avLst>
              <a:gd name="adj1" fmla="val -19932"/>
              <a:gd name="adj2" fmla="val 61450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407920" y="960120"/>
            <a:ext cx="2622360" cy="1008888"/>
          </a:xfrm>
          <a:prstGeom prst="wedgeEllipseCallout">
            <a:avLst>
              <a:gd name="adj1" fmla="val -17063"/>
              <a:gd name="adj2" fmla="val 65521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202680" y="455676"/>
            <a:ext cx="2484120" cy="1830324"/>
          </a:xfrm>
          <a:prstGeom prst="cloudCallout">
            <a:avLst>
              <a:gd name="adj1" fmla="val -22348"/>
              <a:gd name="adj2" fmla="val 5028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  <a:endParaRPr lang="zh-TW" altLang="en-US" sz="2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45000" y="72440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705600" y="1249680"/>
            <a:ext cx="2164080" cy="1089888"/>
          </a:xfrm>
          <a:prstGeom prst="wedgeEllipse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409 -0.00021 L -0.18409 -0.00021 C -0.19071 0.00126 -0.19732 0.00231 -0.20378 0.00399 C -0.21118 0.00567 -0.20582 0.00651 -0.21433 0.00987 C -0.21732 0.01113 -0.22047 0.01134 -0.22346 0.01197 C -0.22803 0.01281 -0.2326 0.01323 -0.23701 0.01407 L -0.24913 0.01596 C -0.25071 0.01659 -0.25212 0.01764 -0.2537 0.01806 C -0.2748 0.02352 -0.29543 0.0189 -0.31716 0.01806 C -0.32126 0.01722 -0.32535 0.01722 -0.32929 0.01596 C -0.33244 0.01512 -0.33527 0.01302 -0.33842 0.01197 L -0.34897 0.00798 C -0.35055 0.00735 -0.35197 0.00672 -0.35354 0.00588 C -0.35559 0.00462 -0.35748 0.00294 -0.35952 0.00189 C -0.36141 0.00084 -0.36362 0.00063 -0.36551 -0.00021 C -0.37638 -0.0042 -0.36236 3.62873E-6 -0.37764 -0.0042 C -0.37921 -0.00546 -0.38047 -0.00714 -0.3822 -0.00819 C -0.39181 -0.01386 -0.3896 -0.01092 -0.3989 -0.01428 C -0.40189 -0.01533 -0.40472 -0.01743 -0.40787 -0.01827 C -0.41039 -0.0189 -0.41291 -0.01932 -0.41543 -0.02037 C -0.41858 -0.02142 -0.42157 -0.02289 -0.42456 -0.02436 C -0.42598 -0.02499 -0.42756 -0.02604 -0.42913 -0.02646 C -0.45401 -0.03192 -0.42771 -0.02541 -0.44267 -0.03045 C -0.44519 -0.03129 -0.44771 -0.0315 -0.45023 -0.03234 C -0.45181 -0.03297 -0.45323 -0.03381 -0.4548 -0.03444 C -0.45669 -0.03528 -0.45874 -0.0357 -0.46078 -0.03633 C -0.46897 -0.03948 -0.46756 -0.04137 -0.48047 -0.04242 L -0.50472 -0.04452 L -0.51984 -0.04851 C -0.52236 -0.04914 -0.52488 -0.04977 -0.5274 -0.05061 C -0.53134 -0.05187 -0.53527 -0.05397 -0.53937 -0.0546 L -0.55149 -0.05649 C -0.56015 -0.06048 -0.55181 -0.05691 -0.56362 -0.06069 C -0.58252 -0.06636 -0.56866 -0.06342 -0.58787 -0.06657 C -0.58929 -0.06741 -0.59071 -0.06825 -0.59228 -0.06867 C -0.61102 -0.07371 -0.64567 -0.07224 -0.65575 -0.07266 C -0.68425 -0.07896 -0.63968 -0.0693 -0.67842 -0.07665 C -0.6811 -0.07728 -0.68346 -0.07875 -0.68598 -0.07875 C -0.71181 -0.08001 -0.73748 -0.08022 -0.76315 -0.08085 C -0.77779 -0.08022 -0.79244 -0.08043 -0.80693 -0.07875 C -0.81023 -0.07833 -0.81291 -0.0756 -0.81606 -0.07476 C -0.82756 -0.07161 -0.81984 -0.07434 -0.83118 -0.06867 C -0.8326 -0.06804 -0.83433 -0.06762 -0.83575 -0.06657 C -0.83732 -0.06552 -0.83858 -0.06363 -0.84031 -0.06258 C -0.84267 -0.06111 -0.84535 -0.06006 -0.84787 -0.05859 C -0.84992 -0.05733 -0.85181 -0.05586 -0.85386 -0.0546 C -0.85905 -0.05166 -0.85905 -0.05355 -0.86441 -0.04851 C -0.88283 -0.0315 -0.87165 -0.03738 -0.88252 -0.03234 C -0.89338 -0.01071 -0.87653 -0.04368 -0.89008 -0.02037 C -0.89244 -0.01638 -0.89417 -0.01218 -0.89622 -0.00819 C -0.89716 -0.00609 -0.89858 -0.00441 -0.89921 -0.0021 L -0.9022 0.00987 L -0.90519 0.02205 L -0.90677 0.02814 C -0.90724 0.03339 -0.90787 0.03885 -0.90834 0.04431 C -0.90882 0.05082 -0.90913 0.05775 -0.90976 0.06447 C -0.91023 0.06846 -0.91086 0.07244 -0.91134 0.07643 C -0.91086 0.07979 -0.91039 0.08315 -0.90976 0.08651 C -0.90945 0.08861 -0.90945 0.09113 -0.90834 0.0926 C -0.90567 0.09596 -0.90173 0.09722 -0.89921 0.10058 C -0.89764 0.10268 -0.89653 0.1052 -0.89464 0.10667 C -0.89291 0.10814 -0.89055 0.10772 -0.88866 0.10877 C -0.86614 0.1199 -0.89827 0.10646 -0.87653 0.11486 C -0.87244 0.11633 -0.87039 0.11801 -0.86598 0.11885 C -0.86047 0.11969 -0.8548 0.1199 -0.84929 0.12074 C -0.8463 0.12137 -0.8433 0.12221 -0.84031 0.12284 C -0.83575 0.12368 -0.83118 0.1241 -0.82661 0.12473 C -0.82456 0.12557 -0.82267 0.12641 -0.82063 0.12683 C -0.79984 0.13145 -0.79386 0.12809 -0.76614 0.12683 C -0.76141 0.12536 -0.75354 0.12263 -0.7496 0.12074 C -0.74425 0.11822 -0.7411 0.11423 -0.7359 0.11066 C -0.73354 0.10919 -0.73086 0.10814 -0.72834 0.10667 C -0.72535 0.10331 -0.72267 0.09932 -0.71937 0.09659 C -0.69779 0.07979 -0.72315 0.10772 -0.7011 0.08462 C -0.69449 0.07748 -0.68803 0.06971 -0.68157 0.06237 C -0.67858 0.05901 -0.67527 0.05607 -0.67244 0.05229 C -0.66992 0.04893 -0.66771 0.04515 -0.66488 0.04221 C -0.6611 0.03822 -0.65653 0.03612 -0.65275 0.03213 C -0.64834 0.0273 -0.64519 0.02058 -0.64063 0.01596 C -0.63874 0.01407 -0.63653 0.01218 -0.63464 0.00987 C -0.62299 -0.00378 -0.63386 0.00651 -0.62409 -0.0021 C -0.62362 -0.0042 -0.62346 -0.00651 -0.62252 -0.00819 C -0.61496 -0.02331 -0.62015 -0.00588 -0.61653 -0.02037 C -0.6189 -0.04263 -0.61543 -0.0273 -0.62409 -0.04452 C -0.62535 -0.04704 -0.62582 -0.04998 -0.62708 -0.0525 C -0.62882 -0.05607 -0.63118 -0.05922 -0.63307 -0.06258 C -0.63449 -0.0651 -0.64126 -0.07959 -0.64378 -0.08274 C -0.64504 -0.08442 -0.64693 -0.08526 -0.64819 -0.08673 C -0.64992 -0.08862 -0.65118 -0.09114 -0.65275 -0.09282 C -0.65417 -0.0945 -0.6559 -0.09534 -0.65732 -0.09681 C -0.65905 -0.0987 -0.66015 -0.10122 -0.66189 -0.1029 C -0.66378 -0.10479 -0.66614 -0.10521 -0.66787 -0.10689 C -0.67779 -0.11634 -0.66724 -0.11067 -0.67701 -0.11508 C -0.68283 -0.12075 -0.68267 -0.12138 -0.68913 -0.12516 C -0.69055 -0.126 -0.69212 -0.12621 -0.69354 -0.12705 C -0.69527 -0.12831 -0.69638 -0.13041 -0.69811 -0.13125 C -0.7011 -0.13251 -0.70425 -0.13251 -0.70724 -0.13314 C -0.71071 -0.13566 -0.71386 -0.13818 -0.71779 -0.13923 C -0.7233 -0.14091 -0.72897 -0.14154 -0.73449 -0.14322 C -0.74157 -0.14553 -0.74866 -0.14826 -0.75559 -0.15141 C -0.77732 -0.16107 -0.75023 -0.14931 -0.77669 -0.15939 C -0.77984 -0.16065 -0.78267 -0.16254 -0.78582 -0.16338 C -0.78929 -0.16443 -0.79291 -0.16443 -0.79638 -0.16548 C -0.80047 -0.16653 -0.80441 -0.16842 -0.8085 -0.16947 C -0.81086 -0.1701 -0.83559 -0.17472 -0.84173 -0.17556 C -0.84834 -0.1764 -0.8548 -0.17682 -0.86141 -0.17745 C -0.87701 -0.17682 -0.89275 -0.17724 -0.90834 -0.17556 C -0.91149 -0.17514 -0.91732 -0.17157 -0.91732 -0.17157 C -0.93449 -0.14868 -0.9233 -0.16548 -0.93102 -0.15141 C -0.93386 -0.14595 -0.93779 -0.14133 -0.94 -0.13524 C -0.9411 -0.13251 -0.94173 -0.12957 -0.94299 -0.12705 C -0.94582 -0.12159 -0.94992 -0.11697 -0.95212 -0.11109 L -0.95811 -0.09492 C -0.95921 -0.09219 -0.96 -0.08925 -0.96126 -0.08673 C -0.9622 -0.08484 -0.96346 -0.08295 -0.96425 -0.08085 C -0.97134 -0.05922 -0.96346 -0.07623 -0.97023 -0.06258 C -0.97071 -0.06006 -0.97212 -0.05145 -0.97323 -0.04851 C -0.97401 -0.04641 -0.97527 -0.04452 -0.97638 -0.04242 C -0.97575 -0.01764 -0.97905 0.01239 -0.97323 0.03822 C -0.97244 0.04221 -0.97134 0.0462 -0.97023 0.05019 C -0.96976 0.05229 -0.96913 0.05418 -0.96882 0.05628 C -0.96819 0.05901 -0.96787 0.06174 -0.96724 0.06447 C -0.96677 0.06636 -0.96614 0.06846 -0.96567 0.07034 C -0.96456 0.0758 -0.96267 0.08651 -0.96267 0.08651 C -0.9622 0.0947 -0.96189 0.10268 -0.96126 0.11066 C -0.96015 0.12263 -0.95984 0.12095 -0.95811 0.13082 C -0.95748 0.13502 -0.95559 0.15035 -0.9537 0.15308 L -0.94913 0.15917 C -0.94866 0.16106 -0.94866 0.16358 -0.94756 0.16526 C -0.94504 0.16862 -0.93858 0.17324 -0.93858 0.17324 L -0.93244 0.18542 " pathEditMode="relative" ptsTypes="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清松手寫體2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2019-11-04T03:10:16Z</dcterms:modified>
  <dc:language>zh-TW</dc:language>
</cp:coreProperties>
</file>