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545"/>
    <a:srgbClr val="FFC6C5"/>
    <a:srgbClr val="F0F50F"/>
    <a:srgbClr val="9BB8FF"/>
    <a:srgbClr val="EE8BFF"/>
    <a:srgbClr val="F49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173480" y="274320"/>
            <a:ext cx="5608320" cy="2661960"/>
          </a:xfrm>
          <a:prstGeom prst="wedgeEllipseCallout">
            <a:avLst>
              <a:gd name="adj1" fmla="val -35507"/>
              <a:gd name="adj2" fmla="val 51050"/>
            </a:avLst>
          </a:prstGeom>
          <a:solidFill>
            <a:schemeClr val="bg1"/>
          </a:solidFill>
          <a:ln>
            <a:solidFill>
              <a:srgbClr val="FFC6C5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06540" y="277164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7026900" y="557520"/>
            <a:ext cx="3010080" cy="1783080"/>
          </a:xfrm>
          <a:prstGeom prst="wedgeEllipseCallout">
            <a:avLst>
              <a:gd name="adj1" fmla="val -17289"/>
              <a:gd name="adj2" fmla="val 71902"/>
            </a:avLst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一</a:t>
            </a:r>
            <a:r>
              <a:rPr lang="zh-TW" altLang="en-US" sz="3600" dirty="0" smtClean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石</a:t>
            </a:r>
            <a:r>
              <a:rPr lang="zh-TW" altLang="en-US" sz="3600" dirty="0" smtClean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二</a:t>
            </a:r>
            <a:r>
              <a:rPr lang="zh-TW" altLang="en-US" sz="3600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鳥</a:t>
            </a:r>
            <a:endParaRPr lang="zh-TW" altLang="en-US" sz="3600" dirty="0">
              <a:solidFill>
                <a:schemeClr val="tx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6" name="橢圓形圖說文字 5"/>
          <p:cNvSpPr/>
          <p:nvPr/>
        </p:nvSpPr>
        <p:spPr>
          <a:xfrm>
            <a:off x="336810" y="557520"/>
            <a:ext cx="3010080" cy="1783080"/>
          </a:xfrm>
          <a:prstGeom prst="wedgeEllipseCallout">
            <a:avLst>
              <a:gd name="adj1" fmla="val -17289"/>
              <a:gd name="adj2" fmla="val 71902"/>
            </a:avLst>
          </a:prstGeom>
          <a:ln>
            <a:solidFill>
              <a:srgbClr val="F0F50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一見如故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3678165" y="557520"/>
            <a:ext cx="3010080" cy="1783080"/>
          </a:xfrm>
          <a:prstGeom prst="wedgeEllipseCallout">
            <a:avLst>
              <a:gd name="adj1" fmla="val -17289"/>
              <a:gd name="adj2" fmla="val 71902"/>
            </a:avLst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691640" y="327780"/>
            <a:ext cx="4251960" cy="1874520"/>
          </a:xfrm>
          <a:prstGeom prst="wedgeEllipseCallout">
            <a:avLst>
              <a:gd name="adj1" fmla="val -18682"/>
              <a:gd name="adj2" fmla="val 75344"/>
            </a:avLst>
          </a:prstGeom>
          <a:solidFill>
            <a:schemeClr val="bg1"/>
          </a:solidFill>
          <a:ln>
            <a:solidFill>
              <a:srgbClr val="FFC6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7010400" y="274320"/>
            <a:ext cx="2727960" cy="1981440"/>
          </a:xfrm>
          <a:prstGeom prst="cloudCallout">
            <a:avLst>
              <a:gd name="adj1" fmla="val -29772"/>
              <a:gd name="adj2" fmla="val 86343"/>
            </a:avLst>
          </a:prstGeom>
          <a:solidFill>
            <a:schemeClr val="bg1"/>
          </a:solidFill>
          <a:ln>
            <a:solidFill>
              <a:srgbClr val="996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我想想</a:t>
            </a:r>
            <a:r>
              <a:rPr lang="en-US" altLang="zh-TW" sz="3200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766560" y="432000"/>
            <a:ext cx="3078480" cy="1615200"/>
          </a:xfrm>
          <a:prstGeom prst="wedgeEllipseCallout">
            <a:avLst/>
          </a:prstGeom>
          <a:solidFill>
            <a:schemeClr val="bg1"/>
          </a:solidFill>
          <a:ln>
            <a:solidFill>
              <a:srgbClr val="996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一時</a:t>
            </a:r>
            <a:r>
              <a:rPr lang="zh-TW" altLang="en-US" sz="3600" dirty="0" smtClean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忘記</a:t>
            </a:r>
            <a:endParaRPr lang="zh-TW" altLang="en-US" sz="3600" dirty="0">
              <a:solidFill>
                <a:schemeClr val="tx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47" name="圖片 46"/>
          <p:cNvPicPr/>
          <p:nvPr/>
        </p:nvPicPr>
        <p:blipFill>
          <a:blip r:embed="rId5"/>
          <a:stretch/>
        </p:blipFill>
        <p:spPr>
          <a:xfrm>
            <a:off x="10689720" y="43200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339E-6 2.85594E-6 L -1.37418 0.0004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709" y="2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26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2019-11-04T03:10:49Z</dcterms:modified>
  <dc:language>zh-TW</dc:language>
</cp:coreProperties>
</file>