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60120" y="274320"/>
            <a:ext cx="4450080" cy="2255520"/>
          </a:xfrm>
          <a:prstGeom prst="wedgeEllipseCallout">
            <a:avLst>
              <a:gd name="adj1" fmla="val -20833"/>
              <a:gd name="adj2" fmla="val 766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34440" y="609600"/>
            <a:ext cx="2301240" cy="1252728"/>
          </a:xfrm>
          <a:prstGeom prst="wedgeRoundRectCallout">
            <a:avLst>
              <a:gd name="adj1" fmla="val -22820"/>
              <a:gd name="adj2" fmla="val 9899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069080" y="609600"/>
            <a:ext cx="2301240" cy="1252728"/>
          </a:xfrm>
          <a:prstGeom prst="wedgeRoundRectCallout">
            <a:avLst>
              <a:gd name="adj1" fmla="val -22820"/>
              <a:gd name="adj2" fmla="val 9899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223760" y="609600"/>
            <a:ext cx="2301240" cy="1252728"/>
          </a:xfrm>
          <a:prstGeom prst="wedgeRoundRectCallout">
            <a:avLst>
              <a:gd name="adj1" fmla="val -22820"/>
              <a:gd name="adj2" fmla="val 9899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/>
              <a:t>一心二用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67040" y="883920"/>
            <a:ext cx="3063240" cy="1359408"/>
          </a:xfrm>
          <a:prstGeom prst="wedgeEllipseCallout">
            <a:avLst>
              <a:gd name="adj1" fmla="val -14863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364000" y="1158240"/>
            <a:ext cx="2743680" cy="1085088"/>
          </a:xfrm>
          <a:prstGeom prst="cloudCallout">
            <a:avLst>
              <a:gd name="adj1" fmla="val -14950"/>
              <a:gd name="adj2" fmla="val 962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我想想</a:t>
            </a:r>
            <a:r>
              <a:rPr lang="en-US" altLang="zh-TW" sz="2800" dirty="0"/>
              <a:t>...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93480" y="6453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141720" y="883920"/>
            <a:ext cx="3261360" cy="1455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882 -0.08547 L -0.69969 -0.0854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51" y="0"/>
                                    </p:animMotion>
                                  </p:childTnLst>
                                  <p:subTnLst>
                                    <p:audio>
                                      <p:cMediaNode vol="99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2019-11-04T03:10:31Z</dcterms:modified>
  <dc:language>zh-TW</dc:language>
</cp:coreProperties>
</file>