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71600" y="243840"/>
            <a:ext cx="4206240" cy="2133600"/>
          </a:xfrm>
          <a:prstGeom prst="wedgeEllipseCallout">
            <a:avLst>
              <a:gd name="adj1" fmla="val -31233"/>
              <a:gd name="adj2" fmla="val 8596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447560" y="839460"/>
            <a:ext cx="2286000" cy="1524000"/>
          </a:xfrm>
          <a:prstGeom prst="wedgeRoundRectCallout">
            <a:avLst>
              <a:gd name="adj1" fmla="val -20833"/>
              <a:gd name="adj2" fmla="val 81487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145040" y="777240"/>
            <a:ext cx="2286000" cy="1524000"/>
          </a:xfrm>
          <a:prstGeom prst="wedgeRoundRectCallout">
            <a:avLst>
              <a:gd name="adj1" fmla="val -20833"/>
              <a:gd name="adj2" fmla="val 8148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6858000" y="777240"/>
            <a:ext cx="2286000" cy="1524000"/>
          </a:xfrm>
          <a:prstGeom prst="wedgeRoundRectCallout">
            <a:avLst>
              <a:gd name="adj1" fmla="val -20833"/>
              <a:gd name="adj2" fmla="val 81487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5544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85928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2317800" y="411480"/>
            <a:ext cx="2880120" cy="1691640"/>
          </a:xfrm>
          <a:prstGeom prst="wedgeRoundRectCallout">
            <a:avLst>
              <a:gd name="adj1" fmla="val -20833"/>
              <a:gd name="adj2" fmla="val 81487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熊，那你呢？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6522480" y="563880"/>
            <a:ext cx="2652000" cy="1737360"/>
          </a:xfrm>
          <a:prstGeom prst="cloudCallout">
            <a:avLst>
              <a:gd name="adj1" fmla="val -25511"/>
              <a:gd name="adj2" fmla="val 835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想想</a:t>
            </a:r>
            <a:r>
              <a:rPr lang="en-US" altLang="zh-TW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23960" y="1079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680000" y="26792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402120" y="233640"/>
            <a:ext cx="2880120" cy="1691640"/>
          </a:xfrm>
          <a:prstGeom prst="wedgeRoundRectCallout">
            <a:avLst>
              <a:gd name="adj1" fmla="val -20833"/>
              <a:gd name="adj2" fmla="val 81487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795 0.03548 L -0.19795 0.03569 L -0.21323 0.04157 C -0.22772 0.04766 -0.21669 0.04367 -0.22835 0.04766 C -0.23984 0.05921 -0.22866 0.04871 -0.24016 0.05774 C -0.24173 0.05879 -0.24331 0.06068 -0.24473 0.06173 C -0.24614 0.06257 -0.24803 0.06278 -0.24929 0.06362 C -0.25087 0.06467 -0.25213 0.06677 -0.25386 0.06782 C -0.25669 0.0695 -0.25984 0.07034 -0.26299 0.07181 C -0.26441 0.07244 -0.26583 0.07349 -0.26756 0.0737 C -0.27858 0.07622 -0.2737 0.07475 -0.28268 0.0779 L -0.37024 0.0758 C -0.37732 0.07559 -0.40866 0.07748 -0.42473 0.07181 C -0.42772 0.07055 -0.43071 0.06908 -0.4337 0.06782 C -0.43528 0.06698 -0.43701 0.06698 -0.43827 0.06572 C -0.44473 0.06005 -0.44693 0.05732 -0.45339 0.05354 C -0.4548 0.0527 -0.45638 0.05228 -0.45795 0.05165 C -0.47323 0.021 -0.45669 0.05249 -0.4685 0.03338 C -0.4748 0.0233 -0.46772 0.03086 -0.47606 0.0233 C -0.47701 0.02142 -0.47811 0.01932 -0.47906 0.01743 C -0.48063 0.01407 -0.48158 0.01008 -0.48362 0.00735 C -0.48473 0.00567 -0.48662 0.00588 -0.48819 0.00525 C -0.49134 -0.00042 -0.49307 -0.00441 -0.49717 -0.00882 L -0.51543 -0.02709 L -0.52142 -0.03297 C -0.52362 -0.03507 -0.5252 -0.03759 -0.5274 -0.03906 C -0.53071 -0.04116 -0.53386 -0.04263 -0.53654 -0.04515 C -0.5389 -0.04725 -0.54032 -0.05082 -0.54252 -0.05313 C -0.54488 -0.05565 -0.54787 -0.05712 -0.55024 -0.05922 C -0.55276 -0.06174 -0.55512 -0.06489 -0.55764 -0.06741 C -0.56079 -0.07014 -0.56394 -0.07266 -0.56677 -0.07539 C -0.56835 -0.07665 -0.56976 -0.07875 -0.57134 -0.07938 L -0.57732 -0.08148 C -0.59087 -0.09492 -0.57622 -0.0819 -0.58961 -0.08946 C -0.59118 -0.09051 -0.59228 -0.09282 -0.59417 -0.09345 C -0.60378 -0.09744 -0.61433 -0.09828 -0.62441 -0.09954 C -0.63638 -0.09891 -0.64866 -0.0987 -0.66047 -0.09765 C -0.66441 -0.09723 -0.67291 -0.08946 -0.67417 -0.08757 C -0.67559 -0.08484 -0.67701 -0.0819 -0.67874 -0.07938 C -0.68 -0.0777 -0.68173 -0.07665 -0.68315 -0.07539 C -0.68362 -0.07329 -0.68394 -0.07119 -0.68473 -0.0693 C -0.68567 -0.0672 -0.68693 -0.06552 -0.68772 -0.06321 C -0.68866 -0.06069 -0.68866 -0.05796 -0.68929 -0.05523 C -0.69354 -0.03507 -0.68756 -0.06636 -0.69228 -0.04116 C -0.69181 -0.03528 -0.69213 -0.02226 -0.68929 -0.01491 C -0.68835 -0.01281 -0.68756 -0.01029 -0.6863 -0.00882 C -0.6852 -0.00756 -0.68315 -0.00756 -0.68173 -0.00693 C -0.68016 -0.00483 -0.67906 -0.00231 -0.67717 -0.00084 C -0.67528 0.00063 -0.67307 0.00042 -0.67118 0.00126 C -0.66961 0.00189 -0.66803 0.00231 -0.66662 0.00315 C -0.66488 0.00441 -0.66378 0.00651 -0.66205 0.00735 C -0.65906 0.00861 -0.65606 0.0084 -0.65291 0.00924 C -0.6515 0.00966 -0.64992 0.01092 -0.6485 0.01134 C -0.64536 0.01218 -0.64236 0.0126 -0.63937 0.01323 L -0.61984 0.01134 C -0.61528 0.00882 -0.60929 -0.00273 -0.60929 -0.00252 C -0.60599 -0.01995 -0.61024 -0.00252 -0.60299 -0.01701 C -0.60236 -0.01869 -0.60236 -0.021 -0.60158 -0.02289 C -0.60063 -0.02583 -0.59937 -0.02835 -0.59858 -0.03108 C -0.59732 -0.03507 -0.59685 -0.03927 -0.59559 -0.04305 C -0.59197 -0.05523 -0.59339 -0.04977 -0.59118 -0.05922 C -0.59039 -0.06405 -0.59008 -0.06867 -0.58961 -0.07329 C -0.58913 -0.07539 -0.58787 -0.07728 -0.58787 -0.07938 C -0.58787 -0.09093 -0.58772 -0.10248 -0.58961 -0.11361 C -0.58992 -0.11655 -0.59228 -0.11781 -0.59417 -0.1197 C -0.60047 -0.12705 -0.59622 -0.12117 -0.60299 -0.12579 C -0.60772 -0.12894 -0.60882 -0.1323 -0.6137 -0.13587 C -0.61512 -0.13692 -0.61669 -0.13692 -0.61811 -0.13797 C -0.62095 -0.13965 -0.62331 -0.14217 -0.62583 -0.14385 C -0.63181 -0.14805 -0.63811 -0.15162 -0.64394 -0.15603 C -0.6474 -0.15876 -0.65087 -0.1617 -0.65449 -0.16401 C -0.65795 -0.16632 -0.66158 -0.16779 -0.66504 -0.1701 C -0.66882 -0.17262 -0.67197 -0.17556 -0.67559 -0.17829 C -0.68063 -0.18165 -0.68583 -0.1848 -0.69071 -0.18837 C -0.69228 -0.18942 -0.69354 -0.19152 -0.69528 -0.19236 C -0.69921 -0.19425 -0.7074 -0.19635 -0.7074 -0.19614 C -0.70898 -0.19761 -0.71024 -0.19929 -0.71197 -0.20034 C -0.71654 -0.20349 -0.72441 -0.2037 -0.72866 -0.20433 C -0.73512 -0.2037 -0.74173 -0.20349 -0.74819 -0.20244 C -0.74992 -0.20202 -0.75669 -0.1995 -0.75874 -0.19845 C -0.76079 -0.19719 -0.76268 -0.1953 -0.76488 -0.19425 C -0.76835 -0.19257 -0.77181 -0.19173 -0.77543 -0.19026 C -0.78599 -0.17619 -0.77433 -0.19005 -0.78441 -0.18228 C -0.79354 -0.17535 -0.78756 -0.17787 -0.79512 -0.1701 C -0.80299 -0.16191 -0.80331 -0.16464 -0.80866 -0.15603 C -0.80976 -0.15414 -0.81055 -0.15183 -0.81165 -0.14994 C -0.81307 -0.14784 -0.8148 -0.14616 -0.81622 -0.14385 C -0.81937 -0.13881 -0.82221 -0.13314 -0.82536 -0.12789 C -0.82677 -0.12516 -0.82866 -0.12264 -0.82976 -0.1197 C -0.83386 -0.1092 -0.83134 -0.11382 -0.83732 -0.10563 C -0.83795 -0.10353 -0.83827 -0.10143 -0.8389 -0.09954 C -0.83984 -0.09681 -0.84158 -0.0945 -0.84189 -0.09156 C -0.84284 -0.08148 -0.84016 -0.08442 -0.83591 -0.08148 C -0.83433 -0.08043 -0.83291 -0.07854 -0.83134 -0.07749 C -0.82945 -0.07623 -0.82724 -0.07476 -0.82536 -0.07329 C -0.81827 -0.07476 -0.81118 -0.07539 -0.8041 -0.07749 C -0.80142 -0.07812 -0.79906 -0.08022 -0.79654 -0.08148 C -0.79512 -0.08211 -0.79354 -0.08274 -0.79197 -0.08358 C -0.78032 -0.09912 -0.79543 -0.08022 -0.78142 -0.09345 C -0.77732 -0.09744 -0.77669 -0.10038 -0.77386 -0.10563 C -0.76599 -0.12033 -0.77244 -0.10668 -0.76488 -0.12369 C -0.76425 -0.12642 -0.7641 -0.12915 -0.76331 -0.13188 C -0.75732 -0.15288 -0.76268 -0.12726 -0.75874 -0.14805 C -0.75921 -0.16149 -0.75906 -0.17493 -0.76032 -0.18837 C -0.76063 -0.19131 -0.76221 -0.19383 -0.76331 -0.19635 C -0.76709 -0.20517 -0.76551 -0.20013 -0.77087 -0.20853 C -0.7778 -0.21903 -0.77291 -0.21462 -0.78142 -0.22449 C -0.78268 -0.22596 -0.78992 -0.23289 -0.79197 -0.23436 C -0.79606 -0.23709 -0.80032 -0.23919 -0.8041 -0.24255 C -0.80992 -0.2478 -0.80693 -0.2457 -0.81323 -0.24864 C -0.81528 -0.2478 -0.81732 -0.24759 -0.81921 -0.24654 C -0.82173 -0.24507 -0.83071 -0.2352 -0.83134 -0.23436 C -0.83291 -0.23247 -0.83449 -0.23058 -0.83591 -0.22848 C -0.83953 -0.22302 -0.84221 -0.2184 -0.84504 -0.21252 C -0.84646 -0.20916 -0.84803 -0.2058 -0.84945 -0.20244 C -0.85055 -0.19971 -0.85181 -0.19698 -0.8526 -0.19425 C -0.85323 -0.19236 -0.85354 -0.19026 -0.85402 -0.18837 C -0.85528 -0.1848 -0.85701 -0.18165 -0.85874 -0.17829 C -0.86142 -0.1596 -0.8578 -0.17598 -0.86457 -0.16002 C -0.86536 -0.15813 -0.86567 -0.15603 -0.8663 -0.15393 C -0.86693 -0.1512 -0.86835 -0.14868 -0.86913 -0.14595 C -0.87039 -0.14196 -0.87039 -0.13734 -0.87213 -0.13377 L -0.87669 -0.12579 C -0.87764 -0.12285 -0.87969 -0.11424 -0.87969 -0.11172 C -0.87969 -0.1029 -0.87984 -0.09387 -0.87827 -0.08547 C -0.87764 -0.08274 -0.87559 -0.08127 -0.87386 -0.07938 C -0.86803 -0.07392 -0.86457 -0.07476 -0.85701 -0.07329 C -0.85055 -0.07413 -0.84394 -0.07434 -0.83732 -0.07539 C -0.83575 -0.0756 -0.83417 -0.07644 -0.83291 -0.07749 C -0.83071 -0.07917 -0.82882 -0.08148 -0.82677 -0.08358 C -0.82378 -0.08631 -0.81874 -0.0903 -0.81622 -0.09345 C -0.81402 -0.0966 -0.81197 -0.10017 -0.81024 -0.10353 C -0.80662 -0.11046 -0.80457 -0.11592 -0.80268 -0.12369 C -0.80189 -0.12642 -0.80173 -0.12915 -0.8011 -0.13188 C -0.79543 -0.15456 -0.80016 -0.13062 -0.79654 -0.14994 C -0.79764 -0.16338 -0.79701 -0.17724 -0.79953 -0.19026 C -0.79969 -0.19089 -0.80882 -0.1995 -0.81024 -0.20034 C -0.81165 -0.20139 -0.81323 -0.2016 -0.81465 -0.20244 C -0.81732 -0.2037 -0.81969 -0.20538 -0.82221 -0.20643 C -0.83244 -0.21063 -0.83496 -0.21063 -0.84504 -0.21252 C -0.85701 -0.21147 -0.88158 -0.21189 -0.89795 -0.20643 C -0.90142 -0.20517 -0.90551 -0.20286 -0.9085 -0.20034 C -0.91055 -0.19866 -0.91228 -0.19593 -0.91449 -0.19425 C -0.91843 -0.19131 -0.92315 -0.19005 -0.92662 -0.18627 C -0.93748 -0.17409 -0.93433 -0.17892 -0.94315 -0.16401 C -0.94662 -0.15855 -0.94882 -0.15498 -0.95071 -0.14805 C -0.9515 -0.14532 -0.95165 -0.14259 -0.95228 -0.13986 C -0.95669 -0.1197 -0.95055 -0.15099 -0.95528 -0.12579 C -0.9548 -0.11508 -0.95512 -0.10416 -0.95386 -0.09345 C -0.95354 -0.09114 -0.95181 -0.08946 -0.95071 -0.08757 C -0.94709 -0.0798 -0.94614 -0.07623 -0.94173 -0.0693 C -0.93984 -0.06657 -0.93795 -0.06342 -0.93559 -0.06132 C -0.93433 -0.06006 -0.9326 -0.06006 -0.93118 -0.05922 C -0.92913 -0.05817 -0.92709 -0.05649 -0.92504 -0.05523 C -0.91906 -0.05649 -0.91291 -0.05775 -0.90693 -0.05922 C -0.90063 -0.06111 -0.90378 -0.06132 -0.89795 -0.06531 C -0.89638 -0.06636 -0.8948 -0.06657 -0.89339 -0.06741 C -0.89181 -0.0693 -0.89039 -0.07161 -0.88882 -0.07329 C -0.88693 -0.0756 -0.88457 -0.07686 -0.88284 -0.07938 C -0.88173 -0.08127 -0.88189 -0.08358 -0.88142 -0.08547 C -0.88047 -0.08757 -0.87937 -0.08946 -0.87827 -0.09156 C -0.87937 -0.09954 -0.87969 -0.10794 -0.88142 -0.11571 C -0.88205 -0.11949 -0.88394 -0.12264 -0.88583 -0.12579 C -0.88961 -0.13251 -0.90173 -0.1428 -0.90394 -0.14595 C -0.90772 -0.15099 -0.91291 -0.15855 -0.91748 -0.16212 C -0.92441 -0.16737 -0.93102 -0.17367 -0.93874 -0.17619 L -0.95071 -0.18018 C -0.95291 -0.17997 -0.96473 -0.17934 -0.96898 -0.17619 C -0.98299 -0.16548 -0.9674 -0.17556 -0.97953 -0.16212 C -0.98079 -0.16065 -0.98252 -0.16065 -0.9841 -0.16002 C -0.98567 -0.15498 -0.98929 -0.14301 -0.99008 -0.13797 L -0.99165 -0.12789 C -0.99102 -0.11445 -0.99134 -0.1008 -0.99008 -0.08757 C -0.98992 -0.08505 -0.98835 -0.08316 -0.98709 -0.08148 C -0.98425 -0.07728 -0.98189 -0.0714 -0.97795 -0.0693 C -0.97543 -0.06804 -0.97291 -0.06699 -0.97039 -0.06531 C -0.96882 -0.06426 -0.96772 -0.06195 -0.96583 -0.06132 C -0.96205 -0.05985 -0.9578 -0.06006 -0.95386 -0.05922 C -0.95181 -0.0588 -0.94976 -0.05775 -0.94772 -0.05733 C -0.9452 -0.05649 -0.94268 -0.05607 -0.94016 -0.05523 C -0.93811 -0.05607 -0.93606 -0.05607 -0.93417 -0.05733 C -0.93244 -0.05817 -0.93102 -0.05964 -0.92961 -0.06132 C -0.92536 -0.06615 -0.92394 -0.06846 -0.92205 -0.07539 C -0.92126 -0.07791 -0.9211 -0.08085 -0.92047 -0.08358 C -0.91921 -0.08946 -0.91606 -0.10164 -0.91606 -0.10143 C -0.91449 -0.12264 -0.91276 -0.13503 -0.91606 -0.15813 C -0.91638 -0.16086 -0.91921 -0.16191 -0.92047 -0.16401 C -0.92583 -0.17241 -0.92063 -0.16884 -0.92803 -0.1722 C -0.93559 -0.17157 -0.94331 -0.17178 -0.95071 -0.1701 C -0.95307 -0.16968 -0.95465 -0.16695 -0.95685 -0.16611 C -0.96079 -0.16443 -0.96488 -0.16338 -0.96898 -0.16212 C -0.97039 -0.16065 -0.97181 -0.15918 -0.97339 -0.15813 C -0.97591 -0.15645 -0.97874 -0.15582 -0.98095 -0.15393 C -0.98378 -0.15183 -0.98583 -0.14826 -0.9885 -0.14595 C -1.00772 -0.12894 -0.97622 -0.16254 -1.00362 -0.13188 C -1.00473 -0.12915 -1.00536 -0.12621 -1.00677 -0.12369 C -1.00992 -0.11802 -1.01386 -0.11319 -1.01732 -0.10773 C -1.0189 -0.105 -1.02032 -0.10227 -1.02189 -0.09954 C -1.02913 -0.0861 -1.02142 -0.1008 -1.0263 -0.08757 C -1.03071 -0.07581 -1.0285 -0.08757 -1.03244 -0.07329 C -1.03323 -0.07077 -1.03339 -0.06804 -1.03386 -0.06531 C -1.03433 -0.06321 -1.03496 -0.06132 -1.03543 -0.05922 C -1.03496 -0.05397 -1.03559 -0.04809 -1.03386 -0.04305 C -1.03291 -0.04011 -1.03008 -0.03885 -1.02787 -0.03717 C -1.02646 -0.03612 -1.02488 -0.0357 -1.02331 -0.03507 C -1.01354 -0.03129 -1.01323 -0.03255 -0.99921 -0.03108 C -0.98599 -0.03171 -0.97291 -0.03066 -0.95984 -0.03297 C -0.9578 -0.03339 -0.95622 -0.03654 -0.95528 -0.03906 C -0.95354 -0.0441 -0.95291 -0.04977 -0.95228 -0.05523 C -0.94835 -0.08652 -0.9537 -0.04179 -0.94929 -0.08946 C -0.94898 -0.09282 -0.94819 -0.09618 -0.94772 -0.09954 C -0.94819 -0.1218 -0.94835 -0.14385 -0.94929 -0.16611 C -0.94945 -0.16884 -0.95039 -0.17136 -0.95071 -0.17409 C -0.95528 -0.20454 -0.94992 -0.17409 -0.95386 -0.19236 C -0.95543 -0.19992 -0.95512 -0.20412 -0.95984 -0.21042 C -0.96189 -0.21315 -0.96488 -0.21441 -0.9674 -0.21651 C -0.97449 -0.21588 -0.98173 -0.21672 -0.9885 -0.21441 C -0.99071 -0.21378 -0.9915 -0.21021 -0.99307 -0.20853 C -0.99496 -0.20622 -0.99701 -0.20433 -0.99921 -0.20244 C -1.00158 -0.20013 -1.00457 -0.19887 -1.00677 -0.19635 C -1.01165 -0.19068 -1.01591 -0.18438 -1.02032 -0.17829 C -1.02252 -0.17514 -1.0241 -0.17115 -1.0263 -0.16821 C -1.02866 -0.16506 -1.03165 -0.16317 -1.03386 -0.16002 C -1.03528 -0.15834 -1.03591 -0.15603 -1.03701 -0.15393 C -1.04095 -0.14721 -1.04551 -0.14091 -1.04898 -0.13377 C -1.05008 -0.13188 -1.05118 -0.12978 -1.05213 -0.12789 C -1.05496 -0.12159 -1.05748 -0.11634 -1.05969 -0.10962 C -1.06205 -0.10248 -1.06252 -0.10017 -1.0641 -0.09345 C -1.06362 -0.08085 -1.06488 -0.06762 -1.06268 -0.05523 C -1.06221 -0.05229 -1.05858 -0.05271 -1.05654 -0.05124 C -1.04252 -0.04053 -1.06457 -0.05502 -1.04457 -0.04305 C -1.04252 -0.042 -1.04063 -0.0399 -1.03843 -0.03906 C -1.03559 -0.03801 -1.03244 -0.03801 -1.02945 -0.03717 C -1.02189 -0.03486 -1.01953 -0.03276 -1.01276 -0.03108 C -0.99417 -0.02604 -1.01165 -0.03171 -0.99764 -0.02709 C -0.9885 -0.02772 -0.97937 -0.02688 -0.97039 -0.02898 C -0.96662 -0.03003 -0.95575 -0.04305 -0.95386 -0.04515 C -0.95323 -0.04725 -0.95307 -0.04935 -0.95228 -0.05124 C -0.94646 -0.06678 -0.9515 -0.04809 -0.94772 -0.06321 C -0.94929 -0.06615 -0.95087 -0.06867 -0.95228 -0.0714 C -0.95339 -0.07329 -0.95402 -0.07581 -0.95528 -0.07749 C -0.96158 -0.08463 -0.96803 -0.09135 -0.97496 -0.09765 L -0.9885 -0.10962 C -0.99008 -0.11109 -0.99165 -0.11214 -0.99307 -0.11361 C -1.00173 -0.12222 -0.99685 -0.11865 -1.00819 -0.12369 L -1.01276 -0.12579 L -1.01732 -0.12789 C -1.02331 -0.12642 -1.02945 -0.12579 -1.03543 -0.12369 C -1.03717 -0.12306 -1.03874 -0.12138 -1.04 -0.1197 C -1.04536 -0.11256 -1.04504 -0.10857 -1.04898 -0.09954 C -1.05039 -0.0966 -1.05213 -0.09429 -1.05354 -0.09156 C -1.05622 -0.07392 -1.05591 -0.08022 -1.05354 -0.05313 C -1.05323 -0.04893 -1.05102 -0.04431 -1.04898 -0.04116 C -1.04772 -0.03885 -1.04599 -0.03717 -1.04457 -0.03507 C -1.04284 -0.03255 -1.04189 -0.02919 -1.04 -0.02709 C -1.03827 -0.02499 -1.03591 -0.02457 -1.03386 -0.02289 C -1.03181 -0.02121 -1.03008 -0.01848 -1.02787 -0.01701 C -1.01764 -0.00945 -1.01984 -0.01239 -1.01118 -0.00882 C -1.00819 -0.00756 -1.0052 -0.00609 -1.00221 -0.00483 C -1.00063 -0.0042 -0.99921 -0.00315 -0.99764 -0.00273 C -0.99465 -0.0021 -0.9915 -0.00168 -0.9885 -0.00084 C -0.97795 0.00231 -0.99165 0.00168 -0.97339 0.00315 C -0.96032 0.0042 -0.94724 0.00462 -0.93417 0.00525 C -0.92662 0.00693 -0.92047 0.00798 -0.91291 0.01134 C -0.9115 0.01197 -0.91008 0.01323 -0.9085 0.01323 C -0.88536 0.01449 -0.86221 0.0147 -0.8389 0.01533 C -0.83732 0.01596 -0.83591 0.0168 -0.83433 0.01743 C -0.83134 0.01827 -0.82835 0.01848 -0.82536 0.01932 C -0.82331 0.01995 -0.82126 0.02079 -0.81921 0.02142 C -0.8137 0.02079 -0.80819 0.02037 -0.80268 0.01932 C -0.79874 0.01869 -0.79039 0.01449 -0.78756 0.01323 C -0.78189 0.01071 -0.78441 0.01218 -0.78 0.00924 L -0.78 0.0094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307" y="-12096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2019-11-04T03:10:08Z</dcterms:modified>
  <dc:language>zh-TW</dc:language>
</cp:coreProperties>
</file>